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4" r:id="rId4"/>
    <p:sldId id="257" r:id="rId5"/>
    <p:sldId id="280" r:id="rId6"/>
    <p:sldId id="279" r:id="rId7"/>
    <p:sldId id="294" r:id="rId8"/>
    <p:sldId id="281" r:id="rId9"/>
    <p:sldId id="282" r:id="rId10"/>
    <p:sldId id="262" r:id="rId11"/>
    <p:sldId id="283" r:id="rId12"/>
    <p:sldId id="284" r:id="rId13"/>
    <p:sldId id="285" r:id="rId14"/>
    <p:sldId id="286" r:id="rId15"/>
    <p:sldId id="295" r:id="rId16"/>
    <p:sldId id="287" r:id="rId17"/>
    <p:sldId id="271" r:id="rId18"/>
    <p:sldId id="288" r:id="rId19"/>
    <p:sldId id="289" r:id="rId20"/>
    <p:sldId id="290" r:id="rId21"/>
    <p:sldId id="291" r:id="rId22"/>
    <p:sldId id="261" r:id="rId23"/>
    <p:sldId id="292" r:id="rId24"/>
    <p:sldId id="293" r:id="rId25"/>
    <p:sldId id="276" r:id="rId26"/>
    <p:sldId id="268"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88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49136-3F00-40C0-BE21-A6CEDD58B27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2CF48EA-3701-4CAF-998B-D71A1096C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9C0BD3F-2A64-4D7C-8199-98A0186F68F3}"/>
              </a:ext>
            </a:extLst>
          </p:cNvPr>
          <p:cNvSpPr>
            <a:spLocks noGrp="1"/>
          </p:cNvSpPr>
          <p:nvPr>
            <p:ph type="dt" sz="half" idx="10"/>
          </p:nvPr>
        </p:nvSpPr>
        <p:spPr/>
        <p:txBody>
          <a:bodyPr/>
          <a:lstStyle/>
          <a:p>
            <a:fld id="{FF406F04-EB8B-4727-9C2C-359FDA5003E2}" type="datetimeFigureOut">
              <a:rPr lang="zh-CN" altLang="en-US" smtClean="0"/>
              <a:t>2020/4/12</a:t>
            </a:fld>
            <a:endParaRPr lang="zh-CN" altLang="en-US"/>
          </a:p>
        </p:txBody>
      </p:sp>
      <p:sp>
        <p:nvSpPr>
          <p:cNvPr id="5" name="页脚占位符 4">
            <a:extLst>
              <a:ext uri="{FF2B5EF4-FFF2-40B4-BE49-F238E27FC236}">
                <a16:creationId xmlns:a16="http://schemas.microsoft.com/office/drawing/2014/main" id="{60E988A8-ECF9-469B-A9EC-FAC4AE8DDF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752DC2-C5AF-4018-9E30-F87B4A07750C}"/>
              </a:ext>
            </a:extLst>
          </p:cNvPr>
          <p:cNvSpPr>
            <a:spLocks noGrp="1"/>
          </p:cNvSpPr>
          <p:nvPr>
            <p:ph type="sldNum" sz="quarter" idx="12"/>
          </p:nvPr>
        </p:nvSpPr>
        <p:spPr/>
        <p:txBody>
          <a:bodyPr/>
          <a:lstStyle/>
          <a:p>
            <a:fld id="{90ACD4EB-0163-4DCA-95E3-A52E5FADC1F0}" type="slidenum">
              <a:rPr lang="zh-CN" altLang="en-US" smtClean="0"/>
              <a:t>‹#›</a:t>
            </a:fld>
            <a:endParaRPr lang="zh-CN" altLang="en-US"/>
          </a:p>
        </p:txBody>
      </p:sp>
    </p:spTree>
    <p:extLst>
      <p:ext uri="{BB962C8B-B14F-4D97-AF65-F5344CB8AC3E}">
        <p14:creationId xmlns:p14="http://schemas.microsoft.com/office/powerpoint/2010/main" val="2162239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69DA6-5FF1-4F56-9624-D43E9AE0CA7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DCBFD96-9E89-4576-8205-72A98FDC65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AB54DA-9D31-43AF-ADE2-D0095CFCCAC9}"/>
              </a:ext>
            </a:extLst>
          </p:cNvPr>
          <p:cNvSpPr>
            <a:spLocks noGrp="1"/>
          </p:cNvSpPr>
          <p:nvPr>
            <p:ph type="dt" sz="half" idx="10"/>
          </p:nvPr>
        </p:nvSpPr>
        <p:spPr/>
        <p:txBody>
          <a:bodyPr/>
          <a:lstStyle/>
          <a:p>
            <a:fld id="{FF406F04-EB8B-4727-9C2C-359FDA5003E2}" type="datetimeFigureOut">
              <a:rPr lang="zh-CN" altLang="en-US" smtClean="0"/>
              <a:t>2020/4/12</a:t>
            </a:fld>
            <a:endParaRPr lang="zh-CN" altLang="en-US"/>
          </a:p>
        </p:txBody>
      </p:sp>
      <p:sp>
        <p:nvSpPr>
          <p:cNvPr id="5" name="页脚占位符 4">
            <a:extLst>
              <a:ext uri="{FF2B5EF4-FFF2-40B4-BE49-F238E27FC236}">
                <a16:creationId xmlns:a16="http://schemas.microsoft.com/office/drawing/2014/main" id="{5A51781B-AF1B-4058-A9F1-AF4742A88C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A3C575-C94C-4774-92DE-3DBA1B80AEAC}"/>
              </a:ext>
            </a:extLst>
          </p:cNvPr>
          <p:cNvSpPr>
            <a:spLocks noGrp="1"/>
          </p:cNvSpPr>
          <p:nvPr>
            <p:ph type="sldNum" sz="quarter" idx="12"/>
          </p:nvPr>
        </p:nvSpPr>
        <p:spPr/>
        <p:txBody>
          <a:bodyPr/>
          <a:lstStyle/>
          <a:p>
            <a:fld id="{90ACD4EB-0163-4DCA-95E3-A52E5FADC1F0}" type="slidenum">
              <a:rPr lang="zh-CN" altLang="en-US" smtClean="0"/>
              <a:t>‹#›</a:t>
            </a:fld>
            <a:endParaRPr lang="zh-CN" altLang="en-US"/>
          </a:p>
        </p:txBody>
      </p:sp>
    </p:spTree>
    <p:extLst>
      <p:ext uri="{BB962C8B-B14F-4D97-AF65-F5344CB8AC3E}">
        <p14:creationId xmlns:p14="http://schemas.microsoft.com/office/powerpoint/2010/main" val="1685233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A524A2-A862-4FD8-A01E-213D26CD9A2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116F1DD-FC7A-48AB-8911-9DEDB7F8381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E3F630B-F960-481A-9700-B1F01A2C2116}"/>
              </a:ext>
            </a:extLst>
          </p:cNvPr>
          <p:cNvSpPr>
            <a:spLocks noGrp="1"/>
          </p:cNvSpPr>
          <p:nvPr>
            <p:ph type="dt" sz="half" idx="10"/>
          </p:nvPr>
        </p:nvSpPr>
        <p:spPr/>
        <p:txBody>
          <a:bodyPr/>
          <a:lstStyle/>
          <a:p>
            <a:fld id="{FF406F04-EB8B-4727-9C2C-359FDA5003E2}" type="datetimeFigureOut">
              <a:rPr lang="zh-CN" altLang="en-US" smtClean="0"/>
              <a:t>2020/4/12</a:t>
            </a:fld>
            <a:endParaRPr lang="zh-CN" altLang="en-US"/>
          </a:p>
        </p:txBody>
      </p:sp>
      <p:sp>
        <p:nvSpPr>
          <p:cNvPr id="5" name="页脚占位符 4">
            <a:extLst>
              <a:ext uri="{FF2B5EF4-FFF2-40B4-BE49-F238E27FC236}">
                <a16:creationId xmlns:a16="http://schemas.microsoft.com/office/drawing/2014/main" id="{F1BDAB46-2135-4CAA-AED3-2FA246DCEE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3BE560-B2E4-4C16-B153-F7AEE4AD1DED}"/>
              </a:ext>
            </a:extLst>
          </p:cNvPr>
          <p:cNvSpPr>
            <a:spLocks noGrp="1"/>
          </p:cNvSpPr>
          <p:nvPr>
            <p:ph type="sldNum" sz="quarter" idx="12"/>
          </p:nvPr>
        </p:nvSpPr>
        <p:spPr/>
        <p:txBody>
          <a:bodyPr/>
          <a:lstStyle/>
          <a:p>
            <a:fld id="{90ACD4EB-0163-4DCA-95E3-A52E5FADC1F0}" type="slidenum">
              <a:rPr lang="zh-CN" altLang="en-US" smtClean="0"/>
              <a:t>‹#›</a:t>
            </a:fld>
            <a:endParaRPr lang="zh-CN" altLang="en-US"/>
          </a:p>
        </p:txBody>
      </p:sp>
    </p:spTree>
    <p:extLst>
      <p:ext uri="{BB962C8B-B14F-4D97-AF65-F5344CB8AC3E}">
        <p14:creationId xmlns:p14="http://schemas.microsoft.com/office/powerpoint/2010/main" val="2587289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56D426-84AD-43AC-9DF1-69C4DBB60DE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2BEC56-8884-4F1B-A75A-248417DEFE5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2654C7-4F7C-4A55-85BD-8BD3BFC9E2C5}"/>
              </a:ext>
            </a:extLst>
          </p:cNvPr>
          <p:cNvSpPr>
            <a:spLocks noGrp="1"/>
          </p:cNvSpPr>
          <p:nvPr>
            <p:ph type="dt" sz="half" idx="10"/>
          </p:nvPr>
        </p:nvSpPr>
        <p:spPr/>
        <p:txBody>
          <a:bodyPr/>
          <a:lstStyle/>
          <a:p>
            <a:fld id="{FF406F04-EB8B-4727-9C2C-359FDA5003E2}" type="datetimeFigureOut">
              <a:rPr lang="zh-CN" altLang="en-US" smtClean="0"/>
              <a:t>2020/4/12</a:t>
            </a:fld>
            <a:endParaRPr lang="zh-CN" altLang="en-US"/>
          </a:p>
        </p:txBody>
      </p:sp>
      <p:sp>
        <p:nvSpPr>
          <p:cNvPr id="5" name="页脚占位符 4">
            <a:extLst>
              <a:ext uri="{FF2B5EF4-FFF2-40B4-BE49-F238E27FC236}">
                <a16:creationId xmlns:a16="http://schemas.microsoft.com/office/drawing/2014/main" id="{5E499F2A-8D63-442C-867A-A484737222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575E43-79A2-4932-A092-E521C86E1D26}"/>
              </a:ext>
            </a:extLst>
          </p:cNvPr>
          <p:cNvSpPr>
            <a:spLocks noGrp="1"/>
          </p:cNvSpPr>
          <p:nvPr>
            <p:ph type="sldNum" sz="quarter" idx="12"/>
          </p:nvPr>
        </p:nvSpPr>
        <p:spPr/>
        <p:txBody>
          <a:bodyPr/>
          <a:lstStyle/>
          <a:p>
            <a:fld id="{90ACD4EB-0163-4DCA-95E3-A52E5FADC1F0}" type="slidenum">
              <a:rPr lang="zh-CN" altLang="en-US" smtClean="0"/>
              <a:t>‹#›</a:t>
            </a:fld>
            <a:endParaRPr lang="zh-CN" altLang="en-US"/>
          </a:p>
        </p:txBody>
      </p:sp>
    </p:spTree>
    <p:extLst>
      <p:ext uri="{BB962C8B-B14F-4D97-AF65-F5344CB8AC3E}">
        <p14:creationId xmlns:p14="http://schemas.microsoft.com/office/powerpoint/2010/main" val="3160418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65A79-03AC-4B06-ABAB-8329CD03FC2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3C221D2-ECBE-4FB0-9015-48C022B9C7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56D59FA-30D1-48EE-A50C-3453F98D6BCE}"/>
              </a:ext>
            </a:extLst>
          </p:cNvPr>
          <p:cNvSpPr>
            <a:spLocks noGrp="1"/>
          </p:cNvSpPr>
          <p:nvPr>
            <p:ph type="dt" sz="half" idx="10"/>
          </p:nvPr>
        </p:nvSpPr>
        <p:spPr/>
        <p:txBody>
          <a:bodyPr/>
          <a:lstStyle/>
          <a:p>
            <a:fld id="{FF406F04-EB8B-4727-9C2C-359FDA5003E2}" type="datetimeFigureOut">
              <a:rPr lang="zh-CN" altLang="en-US" smtClean="0"/>
              <a:t>2020/4/12</a:t>
            </a:fld>
            <a:endParaRPr lang="zh-CN" altLang="en-US"/>
          </a:p>
        </p:txBody>
      </p:sp>
      <p:sp>
        <p:nvSpPr>
          <p:cNvPr id="5" name="页脚占位符 4">
            <a:extLst>
              <a:ext uri="{FF2B5EF4-FFF2-40B4-BE49-F238E27FC236}">
                <a16:creationId xmlns:a16="http://schemas.microsoft.com/office/drawing/2014/main" id="{63BC30C0-DF93-4D2A-8C06-B9E705F6A3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2553E79-C92B-4108-8D2A-A5A2FC0F8301}"/>
              </a:ext>
            </a:extLst>
          </p:cNvPr>
          <p:cNvSpPr>
            <a:spLocks noGrp="1"/>
          </p:cNvSpPr>
          <p:nvPr>
            <p:ph type="sldNum" sz="quarter" idx="12"/>
          </p:nvPr>
        </p:nvSpPr>
        <p:spPr/>
        <p:txBody>
          <a:bodyPr/>
          <a:lstStyle/>
          <a:p>
            <a:fld id="{90ACD4EB-0163-4DCA-95E3-A52E5FADC1F0}" type="slidenum">
              <a:rPr lang="zh-CN" altLang="en-US" smtClean="0"/>
              <a:t>‹#›</a:t>
            </a:fld>
            <a:endParaRPr lang="zh-CN" altLang="en-US"/>
          </a:p>
        </p:txBody>
      </p:sp>
    </p:spTree>
    <p:extLst>
      <p:ext uri="{BB962C8B-B14F-4D97-AF65-F5344CB8AC3E}">
        <p14:creationId xmlns:p14="http://schemas.microsoft.com/office/powerpoint/2010/main" val="3518540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B3291D-DB92-42D9-B383-8814977A24E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7F6D2E9-A818-41B2-A9EE-7761F383B41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1F449B-0049-4C76-AFBD-E4BCDC47B07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9181543-D9F5-4B7F-B30C-5D51FB41B8D0}"/>
              </a:ext>
            </a:extLst>
          </p:cNvPr>
          <p:cNvSpPr>
            <a:spLocks noGrp="1"/>
          </p:cNvSpPr>
          <p:nvPr>
            <p:ph type="dt" sz="half" idx="10"/>
          </p:nvPr>
        </p:nvSpPr>
        <p:spPr/>
        <p:txBody>
          <a:bodyPr/>
          <a:lstStyle/>
          <a:p>
            <a:fld id="{FF406F04-EB8B-4727-9C2C-359FDA5003E2}" type="datetimeFigureOut">
              <a:rPr lang="zh-CN" altLang="en-US" smtClean="0"/>
              <a:t>2020/4/12</a:t>
            </a:fld>
            <a:endParaRPr lang="zh-CN" altLang="en-US"/>
          </a:p>
        </p:txBody>
      </p:sp>
      <p:sp>
        <p:nvSpPr>
          <p:cNvPr id="6" name="页脚占位符 5">
            <a:extLst>
              <a:ext uri="{FF2B5EF4-FFF2-40B4-BE49-F238E27FC236}">
                <a16:creationId xmlns:a16="http://schemas.microsoft.com/office/drawing/2014/main" id="{2E87731C-8ACC-406C-B6D4-53B228E57E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781C2A8-6A99-4ED0-B51A-7DC5725BC169}"/>
              </a:ext>
            </a:extLst>
          </p:cNvPr>
          <p:cNvSpPr>
            <a:spLocks noGrp="1"/>
          </p:cNvSpPr>
          <p:nvPr>
            <p:ph type="sldNum" sz="quarter" idx="12"/>
          </p:nvPr>
        </p:nvSpPr>
        <p:spPr/>
        <p:txBody>
          <a:bodyPr/>
          <a:lstStyle/>
          <a:p>
            <a:fld id="{90ACD4EB-0163-4DCA-95E3-A52E5FADC1F0}" type="slidenum">
              <a:rPr lang="zh-CN" altLang="en-US" smtClean="0"/>
              <a:t>‹#›</a:t>
            </a:fld>
            <a:endParaRPr lang="zh-CN" altLang="en-US"/>
          </a:p>
        </p:txBody>
      </p:sp>
    </p:spTree>
    <p:extLst>
      <p:ext uri="{BB962C8B-B14F-4D97-AF65-F5344CB8AC3E}">
        <p14:creationId xmlns:p14="http://schemas.microsoft.com/office/powerpoint/2010/main" val="4270358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056D7C-B7BE-4923-8CD7-7D95F37E123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E85757-4C31-47C8-99E7-AFF5B27AA4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5C28CD-3C41-4D8B-AF3D-D063F930966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A46D4D8-36ED-4A8A-8E06-130F82E5FD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18CF9DB-AF56-4D18-BC1C-E040FD0967B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5700958-F5D2-475A-AEEF-E216ABEEC146}"/>
              </a:ext>
            </a:extLst>
          </p:cNvPr>
          <p:cNvSpPr>
            <a:spLocks noGrp="1"/>
          </p:cNvSpPr>
          <p:nvPr>
            <p:ph type="dt" sz="half" idx="10"/>
          </p:nvPr>
        </p:nvSpPr>
        <p:spPr/>
        <p:txBody>
          <a:bodyPr/>
          <a:lstStyle/>
          <a:p>
            <a:fld id="{FF406F04-EB8B-4727-9C2C-359FDA5003E2}" type="datetimeFigureOut">
              <a:rPr lang="zh-CN" altLang="en-US" smtClean="0"/>
              <a:t>2020/4/12</a:t>
            </a:fld>
            <a:endParaRPr lang="zh-CN" altLang="en-US"/>
          </a:p>
        </p:txBody>
      </p:sp>
      <p:sp>
        <p:nvSpPr>
          <p:cNvPr id="8" name="页脚占位符 7">
            <a:extLst>
              <a:ext uri="{FF2B5EF4-FFF2-40B4-BE49-F238E27FC236}">
                <a16:creationId xmlns:a16="http://schemas.microsoft.com/office/drawing/2014/main" id="{A5FF274D-8D41-4504-BBD6-D6F8C7811BA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E84ED79-E64F-4AA1-9C5C-7AD69885AA8D}"/>
              </a:ext>
            </a:extLst>
          </p:cNvPr>
          <p:cNvSpPr>
            <a:spLocks noGrp="1"/>
          </p:cNvSpPr>
          <p:nvPr>
            <p:ph type="sldNum" sz="quarter" idx="12"/>
          </p:nvPr>
        </p:nvSpPr>
        <p:spPr/>
        <p:txBody>
          <a:bodyPr/>
          <a:lstStyle/>
          <a:p>
            <a:fld id="{90ACD4EB-0163-4DCA-95E3-A52E5FADC1F0}" type="slidenum">
              <a:rPr lang="zh-CN" altLang="en-US" smtClean="0"/>
              <a:t>‹#›</a:t>
            </a:fld>
            <a:endParaRPr lang="zh-CN" altLang="en-US"/>
          </a:p>
        </p:txBody>
      </p:sp>
    </p:spTree>
    <p:extLst>
      <p:ext uri="{BB962C8B-B14F-4D97-AF65-F5344CB8AC3E}">
        <p14:creationId xmlns:p14="http://schemas.microsoft.com/office/powerpoint/2010/main" val="2362030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62DB8-6263-43B6-9E81-AB45B06E335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90084C4-0D0B-45B5-8710-A3A9CC287858}"/>
              </a:ext>
            </a:extLst>
          </p:cNvPr>
          <p:cNvSpPr>
            <a:spLocks noGrp="1"/>
          </p:cNvSpPr>
          <p:nvPr>
            <p:ph type="dt" sz="half" idx="10"/>
          </p:nvPr>
        </p:nvSpPr>
        <p:spPr/>
        <p:txBody>
          <a:bodyPr/>
          <a:lstStyle/>
          <a:p>
            <a:fld id="{FF406F04-EB8B-4727-9C2C-359FDA5003E2}" type="datetimeFigureOut">
              <a:rPr lang="zh-CN" altLang="en-US" smtClean="0"/>
              <a:t>2020/4/12</a:t>
            </a:fld>
            <a:endParaRPr lang="zh-CN" altLang="en-US"/>
          </a:p>
        </p:txBody>
      </p:sp>
      <p:sp>
        <p:nvSpPr>
          <p:cNvPr id="4" name="页脚占位符 3">
            <a:extLst>
              <a:ext uri="{FF2B5EF4-FFF2-40B4-BE49-F238E27FC236}">
                <a16:creationId xmlns:a16="http://schemas.microsoft.com/office/drawing/2014/main" id="{90FE02DE-3BD6-4218-8A36-FCAECC95DF6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FEF8990-80AB-4E7F-81F5-C2787AED6E61}"/>
              </a:ext>
            </a:extLst>
          </p:cNvPr>
          <p:cNvSpPr>
            <a:spLocks noGrp="1"/>
          </p:cNvSpPr>
          <p:nvPr>
            <p:ph type="sldNum" sz="quarter" idx="12"/>
          </p:nvPr>
        </p:nvSpPr>
        <p:spPr/>
        <p:txBody>
          <a:bodyPr/>
          <a:lstStyle/>
          <a:p>
            <a:fld id="{90ACD4EB-0163-4DCA-95E3-A52E5FADC1F0}" type="slidenum">
              <a:rPr lang="zh-CN" altLang="en-US" smtClean="0"/>
              <a:t>‹#›</a:t>
            </a:fld>
            <a:endParaRPr lang="zh-CN" altLang="en-US"/>
          </a:p>
        </p:txBody>
      </p:sp>
    </p:spTree>
    <p:extLst>
      <p:ext uri="{BB962C8B-B14F-4D97-AF65-F5344CB8AC3E}">
        <p14:creationId xmlns:p14="http://schemas.microsoft.com/office/powerpoint/2010/main" val="849701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2B997F9-44EC-4C93-8244-DE289160E3C6}"/>
              </a:ext>
            </a:extLst>
          </p:cNvPr>
          <p:cNvSpPr>
            <a:spLocks noGrp="1"/>
          </p:cNvSpPr>
          <p:nvPr>
            <p:ph type="dt" sz="half" idx="10"/>
          </p:nvPr>
        </p:nvSpPr>
        <p:spPr/>
        <p:txBody>
          <a:bodyPr/>
          <a:lstStyle/>
          <a:p>
            <a:fld id="{FF406F04-EB8B-4727-9C2C-359FDA5003E2}" type="datetimeFigureOut">
              <a:rPr lang="zh-CN" altLang="en-US" smtClean="0"/>
              <a:t>2020/4/12</a:t>
            </a:fld>
            <a:endParaRPr lang="zh-CN" altLang="en-US"/>
          </a:p>
        </p:txBody>
      </p:sp>
      <p:sp>
        <p:nvSpPr>
          <p:cNvPr id="3" name="页脚占位符 2">
            <a:extLst>
              <a:ext uri="{FF2B5EF4-FFF2-40B4-BE49-F238E27FC236}">
                <a16:creationId xmlns:a16="http://schemas.microsoft.com/office/drawing/2014/main" id="{0D8048BF-0DE8-45FA-89D2-C8AFBB5650A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7202B54-2401-4F2B-BE55-1AE8B1DAE3AC}"/>
              </a:ext>
            </a:extLst>
          </p:cNvPr>
          <p:cNvSpPr>
            <a:spLocks noGrp="1"/>
          </p:cNvSpPr>
          <p:nvPr>
            <p:ph type="sldNum" sz="quarter" idx="12"/>
          </p:nvPr>
        </p:nvSpPr>
        <p:spPr/>
        <p:txBody>
          <a:bodyPr/>
          <a:lstStyle/>
          <a:p>
            <a:fld id="{90ACD4EB-0163-4DCA-95E3-A52E5FADC1F0}" type="slidenum">
              <a:rPr lang="zh-CN" altLang="en-US" smtClean="0"/>
              <a:t>‹#›</a:t>
            </a:fld>
            <a:endParaRPr lang="zh-CN" altLang="en-US"/>
          </a:p>
        </p:txBody>
      </p:sp>
    </p:spTree>
    <p:extLst>
      <p:ext uri="{BB962C8B-B14F-4D97-AF65-F5344CB8AC3E}">
        <p14:creationId xmlns:p14="http://schemas.microsoft.com/office/powerpoint/2010/main" val="2361776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D51775-EE35-4B39-808D-ADCBEF5D4E6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9657606-949C-42C8-8AD0-B7165F2028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91D9FDC-5596-4D77-9F75-E0235EA239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C67B13-CD55-4496-A432-D0F1AF666CA2}"/>
              </a:ext>
            </a:extLst>
          </p:cNvPr>
          <p:cNvSpPr>
            <a:spLocks noGrp="1"/>
          </p:cNvSpPr>
          <p:nvPr>
            <p:ph type="dt" sz="half" idx="10"/>
          </p:nvPr>
        </p:nvSpPr>
        <p:spPr/>
        <p:txBody>
          <a:bodyPr/>
          <a:lstStyle/>
          <a:p>
            <a:fld id="{FF406F04-EB8B-4727-9C2C-359FDA5003E2}" type="datetimeFigureOut">
              <a:rPr lang="zh-CN" altLang="en-US" smtClean="0"/>
              <a:t>2020/4/12</a:t>
            </a:fld>
            <a:endParaRPr lang="zh-CN" altLang="en-US"/>
          </a:p>
        </p:txBody>
      </p:sp>
      <p:sp>
        <p:nvSpPr>
          <p:cNvPr id="6" name="页脚占位符 5">
            <a:extLst>
              <a:ext uri="{FF2B5EF4-FFF2-40B4-BE49-F238E27FC236}">
                <a16:creationId xmlns:a16="http://schemas.microsoft.com/office/drawing/2014/main" id="{4E03B9BE-2A63-4466-891A-3258AE96DD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F16F97-1978-4BE7-B856-510E64BC9F17}"/>
              </a:ext>
            </a:extLst>
          </p:cNvPr>
          <p:cNvSpPr>
            <a:spLocks noGrp="1"/>
          </p:cNvSpPr>
          <p:nvPr>
            <p:ph type="sldNum" sz="quarter" idx="12"/>
          </p:nvPr>
        </p:nvSpPr>
        <p:spPr/>
        <p:txBody>
          <a:bodyPr/>
          <a:lstStyle/>
          <a:p>
            <a:fld id="{90ACD4EB-0163-4DCA-95E3-A52E5FADC1F0}" type="slidenum">
              <a:rPr lang="zh-CN" altLang="en-US" smtClean="0"/>
              <a:t>‹#›</a:t>
            </a:fld>
            <a:endParaRPr lang="zh-CN" altLang="en-US"/>
          </a:p>
        </p:txBody>
      </p:sp>
    </p:spTree>
    <p:extLst>
      <p:ext uri="{BB962C8B-B14F-4D97-AF65-F5344CB8AC3E}">
        <p14:creationId xmlns:p14="http://schemas.microsoft.com/office/powerpoint/2010/main" val="4277926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E522E-501E-472D-8ABD-FA1B957E2C9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A8D9C8A-745F-428C-B355-6EA6DB392C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825F624-3254-4629-9CCB-EDDDF4642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9F2F590-A130-4E99-8DB0-F4C7046169D5}"/>
              </a:ext>
            </a:extLst>
          </p:cNvPr>
          <p:cNvSpPr>
            <a:spLocks noGrp="1"/>
          </p:cNvSpPr>
          <p:nvPr>
            <p:ph type="dt" sz="half" idx="10"/>
          </p:nvPr>
        </p:nvSpPr>
        <p:spPr/>
        <p:txBody>
          <a:bodyPr/>
          <a:lstStyle/>
          <a:p>
            <a:fld id="{FF406F04-EB8B-4727-9C2C-359FDA5003E2}" type="datetimeFigureOut">
              <a:rPr lang="zh-CN" altLang="en-US" smtClean="0"/>
              <a:t>2020/4/12</a:t>
            </a:fld>
            <a:endParaRPr lang="zh-CN" altLang="en-US"/>
          </a:p>
        </p:txBody>
      </p:sp>
      <p:sp>
        <p:nvSpPr>
          <p:cNvPr id="6" name="页脚占位符 5">
            <a:extLst>
              <a:ext uri="{FF2B5EF4-FFF2-40B4-BE49-F238E27FC236}">
                <a16:creationId xmlns:a16="http://schemas.microsoft.com/office/drawing/2014/main" id="{8F07458E-B1E1-472A-8BF1-F16424714B8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54D5AFC-5E2E-44AF-B80A-CED84D0C999C}"/>
              </a:ext>
            </a:extLst>
          </p:cNvPr>
          <p:cNvSpPr>
            <a:spLocks noGrp="1"/>
          </p:cNvSpPr>
          <p:nvPr>
            <p:ph type="sldNum" sz="quarter" idx="12"/>
          </p:nvPr>
        </p:nvSpPr>
        <p:spPr/>
        <p:txBody>
          <a:bodyPr/>
          <a:lstStyle/>
          <a:p>
            <a:fld id="{90ACD4EB-0163-4DCA-95E3-A52E5FADC1F0}" type="slidenum">
              <a:rPr lang="zh-CN" altLang="en-US" smtClean="0"/>
              <a:t>‹#›</a:t>
            </a:fld>
            <a:endParaRPr lang="zh-CN" altLang="en-US"/>
          </a:p>
        </p:txBody>
      </p:sp>
    </p:spTree>
    <p:extLst>
      <p:ext uri="{BB962C8B-B14F-4D97-AF65-F5344CB8AC3E}">
        <p14:creationId xmlns:p14="http://schemas.microsoft.com/office/powerpoint/2010/main" val="2252258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D63F698-41EC-41D2-ABA6-3824F54188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799A441-6484-4388-A9E4-03A0E9703E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085AE9-FDE1-4CCB-BD18-254E48FFAE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406F04-EB8B-4727-9C2C-359FDA5003E2}" type="datetimeFigureOut">
              <a:rPr lang="zh-CN" altLang="en-US" smtClean="0"/>
              <a:t>2020/4/12</a:t>
            </a:fld>
            <a:endParaRPr lang="zh-CN" altLang="en-US"/>
          </a:p>
        </p:txBody>
      </p:sp>
      <p:sp>
        <p:nvSpPr>
          <p:cNvPr id="5" name="页脚占位符 4">
            <a:extLst>
              <a:ext uri="{FF2B5EF4-FFF2-40B4-BE49-F238E27FC236}">
                <a16:creationId xmlns:a16="http://schemas.microsoft.com/office/drawing/2014/main" id="{76206DC8-A1E2-45DB-B875-B99DE980D5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2D437C0-20E6-4116-9161-17CD4F4F13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ACD4EB-0163-4DCA-95E3-A52E5FADC1F0}" type="slidenum">
              <a:rPr lang="zh-CN" altLang="en-US" smtClean="0"/>
              <a:t>‹#›</a:t>
            </a:fld>
            <a:endParaRPr lang="zh-CN" altLang="en-US"/>
          </a:p>
        </p:txBody>
      </p:sp>
    </p:spTree>
    <p:extLst>
      <p:ext uri="{BB962C8B-B14F-4D97-AF65-F5344CB8AC3E}">
        <p14:creationId xmlns:p14="http://schemas.microsoft.com/office/powerpoint/2010/main" val="471853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直角三角形 8"/>
          <p:cNvSpPr/>
          <p:nvPr/>
        </p:nvSpPr>
        <p:spPr>
          <a:xfrm rot="2700000" flipH="1">
            <a:off x="7324782" y="-2016068"/>
            <a:ext cx="4032135" cy="4032135"/>
          </a:xfrm>
          <a:prstGeom prst="rtTriangle">
            <a:avLst/>
          </a:prstGeom>
          <a:blipFill dpi="0" rotWithShape="0">
            <a:blip r:embed="rId2" cstate="email">
              <a:extLst>
                <a:ext uri="{28A0092B-C50C-407E-A947-70E740481C1C}">
                  <a14:useLocalDpi xmlns:a14="http://schemas.microsoft.com/office/drawing/2010/main"/>
                </a:ext>
              </a:extLst>
            </a:blip>
            <a:srcRect/>
            <a:stretch>
              <a:fillRect/>
            </a:stretch>
          </a:blipFill>
          <a:ln>
            <a:noFill/>
          </a:ln>
          <a:effectLst>
            <a:outerShdw blurRad="76200" dist="38100" dir="8100000" algn="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rot="16200000">
            <a:off x="7632700" y="2298700"/>
            <a:ext cx="4559300" cy="4559300"/>
          </a:xfrm>
          <a:prstGeom prst="rtTriangle">
            <a:avLst/>
          </a:prstGeom>
          <a:blipFill dpi="0" rotWithShape="0">
            <a:blip r:embed="rId3"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2689714">
            <a:off x="10559412" y="-606367"/>
            <a:ext cx="263951" cy="4013052"/>
          </a:xfrm>
          <a:prstGeom prst="rect">
            <a:avLst/>
          </a:prstGeom>
          <a:solidFill>
            <a:schemeClr val="tx1">
              <a:lumMod val="50000"/>
              <a:lumOff val="50000"/>
              <a:alpha val="2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flipH="1" flipV="1">
            <a:off x="5245094" y="-25400"/>
            <a:ext cx="9461505" cy="6883400"/>
          </a:xfrm>
          <a:prstGeom prst="parallelogram">
            <a:avLst>
              <a:gd name="adj" fmla="val 98408"/>
            </a:avLst>
          </a:prstGeom>
          <a:gradFill>
            <a:gsLst>
              <a:gs pos="18000">
                <a:srgbClr val="045798"/>
              </a:gs>
              <a:gs pos="76000">
                <a:srgbClr val="0863B5"/>
              </a:gs>
              <a:gs pos="0">
                <a:srgbClr val="004A7B"/>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flipH="1">
            <a:off x="2206170" y="4203700"/>
            <a:ext cx="5645937" cy="2654300"/>
          </a:xfrm>
          <a:prstGeom prst="parallelogram">
            <a:avLst>
              <a:gd name="adj" fmla="val 115089"/>
            </a:avLst>
          </a:prstGeom>
          <a:gradFill>
            <a:gsLst>
              <a:gs pos="100000">
                <a:srgbClr val="0863B5"/>
              </a:gs>
              <a:gs pos="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460" y="2444985"/>
            <a:ext cx="7841915" cy="923330"/>
          </a:xfrm>
          <a:prstGeom prst="rect">
            <a:avLst/>
          </a:prstGeom>
        </p:spPr>
        <p:txBody>
          <a:bodyPr wrap="square">
            <a:spAutoFit/>
          </a:bodyPr>
          <a:lstStyle/>
          <a:p>
            <a:r>
              <a:rPr lang="zh-CN" altLang="en-US" sz="5400" b="1" dirty="0">
                <a:solidFill>
                  <a:schemeClr val="tx1">
                    <a:lumMod val="85000"/>
                    <a:lumOff val="15000"/>
                  </a:schemeClr>
                </a:solidFill>
                <a:latin typeface="微软雅黑" panose="020B0503020204020204" pitchFamily="34" charset="-122"/>
                <a:ea typeface="微软雅黑" panose="020B0503020204020204" pitchFamily="34" charset="-122"/>
              </a:rPr>
              <a:t>        准时</a:t>
            </a:r>
            <a:r>
              <a:rPr lang="en-US" altLang="zh-CN" sz="5400" b="1" dirty="0">
                <a:solidFill>
                  <a:schemeClr val="tx1">
                    <a:lumMod val="85000"/>
                    <a:lumOff val="15000"/>
                  </a:schemeClr>
                </a:solidFill>
                <a:latin typeface="微软雅黑" panose="020B0503020204020204" pitchFamily="34" charset="-122"/>
                <a:ea typeface="微软雅黑" panose="020B0503020204020204" pitchFamily="34" charset="-122"/>
              </a:rPr>
              <a:t>Ding</a:t>
            </a:r>
            <a:r>
              <a:rPr lang="zh-CN" altLang="en-US" sz="5400" b="1" dirty="0">
                <a:solidFill>
                  <a:schemeClr val="tx1">
                    <a:lumMod val="85000"/>
                    <a:lumOff val="15000"/>
                  </a:schemeClr>
                </a:solidFill>
                <a:latin typeface="微软雅黑" panose="020B0503020204020204" pitchFamily="34" charset="-122"/>
                <a:ea typeface="微软雅黑" panose="020B0503020204020204" pitchFamily="34" charset="-122"/>
              </a:rPr>
              <a:t>需求分析</a:t>
            </a:r>
            <a:endParaRPr lang="en-US" altLang="zh-CN" sz="5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3" name="直接连接符 12"/>
          <p:cNvCxnSpPr>
            <a:cxnSpLocks/>
          </p:cNvCxnSpPr>
          <p:nvPr/>
        </p:nvCxnSpPr>
        <p:spPr>
          <a:xfrm>
            <a:off x="376183" y="3429000"/>
            <a:ext cx="7841915"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4"/>
          <p:cNvSpPr/>
          <p:nvPr/>
        </p:nvSpPr>
        <p:spPr>
          <a:xfrm>
            <a:off x="-2" y="4203700"/>
            <a:ext cx="4813295" cy="2654300"/>
          </a:xfrm>
          <a:prstGeom prst="parallelogram">
            <a:avLst>
              <a:gd name="adj" fmla="val 82279"/>
            </a:avLst>
          </a:prstGeom>
          <a:gradFill>
            <a:gsLst>
              <a:gs pos="0">
                <a:srgbClr val="0863B5"/>
              </a:gs>
              <a:gs pos="100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p:nvSpPr>
        <p:spPr>
          <a:xfrm rot="5400000">
            <a:off x="134959" y="141449"/>
            <a:ext cx="398977" cy="382592"/>
          </a:xfrm>
          <a:prstGeom prst="rtTriangle">
            <a:avLst/>
          </a:prstGeom>
          <a:solidFill>
            <a:srgbClr val="0863B5">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0503781" y="34149"/>
            <a:ext cx="1303562" cy="338554"/>
          </a:xfrm>
          <a:prstGeom prst="rect">
            <a:avLst/>
          </a:prstGeom>
          <a:noFill/>
        </p:spPr>
        <p:txBody>
          <a:bodyPr wrap="none" rtlCol="0">
            <a:spAutoFit/>
          </a:bodyPr>
          <a:lstStyle>
            <a:defPPr>
              <a:defRPr lang="zh-CN"/>
            </a:defPPr>
            <a:lvl1pPr>
              <a:defRPr sz="1600">
                <a:solidFill>
                  <a:srgbClr val="0863B5">
                    <a:alpha val="22000"/>
                  </a:srgbClr>
                </a:solidFill>
                <a:latin typeface="方正正大黑简体" panose="02000000000000000000" pitchFamily="2" charset="-122"/>
                <a:ea typeface="方正正大黑简体" panose="02000000000000000000" pitchFamily="2" charset="-122"/>
              </a:defRPr>
            </a:lvl1pPr>
          </a:lstStyle>
          <a:p>
            <a:r>
              <a:rPr lang="en-US" altLang="zh-CN" dirty="0">
                <a:latin typeface="方正正中黑简体" panose="02000000000000000000" pitchFamily="2" charset="-122"/>
                <a:ea typeface="方正正中黑简体" panose="02000000000000000000" pitchFamily="2" charset="-122"/>
              </a:rPr>
              <a:t>CONCISE</a:t>
            </a:r>
            <a:endParaRPr lang="zh-CN" altLang="en-US" dirty="0">
              <a:latin typeface="方正正中黑简体" panose="02000000000000000000" pitchFamily="2" charset="-122"/>
              <a:ea typeface="方正正中黑简体" panose="02000000000000000000" pitchFamily="2" charset="-122"/>
            </a:endParaRPr>
          </a:p>
        </p:txBody>
      </p:sp>
      <p:sp>
        <p:nvSpPr>
          <p:cNvPr id="24" name="直角三角形 23"/>
          <p:cNvSpPr/>
          <p:nvPr/>
        </p:nvSpPr>
        <p:spPr>
          <a:xfrm rot="16200000">
            <a:off x="11264900" y="5930900"/>
            <a:ext cx="927100" cy="927100"/>
          </a:xfrm>
          <a:prstGeom prst="r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直角三角形 31"/>
          <p:cNvSpPr/>
          <p:nvPr/>
        </p:nvSpPr>
        <p:spPr>
          <a:xfrm>
            <a:off x="9572274" y="5468355"/>
            <a:ext cx="1389645" cy="1389645"/>
          </a:xfrm>
          <a:prstGeom prst="r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直角三角形 32"/>
          <p:cNvSpPr/>
          <p:nvPr/>
        </p:nvSpPr>
        <p:spPr>
          <a:xfrm rot="16200000">
            <a:off x="7910280" y="5255535"/>
            <a:ext cx="1603822" cy="1603822"/>
          </a:xfrm>
          <a:prstGeom prst="r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直角三角形 33"/>
          <p:cNvSpPr/>
          <p:nvPr/>
        </p:nvSpPr>
        <p:spPr>
          <a:xfrm rot="13500000" flipH="1" flipV="1">
            <a:off x="11485906" y="2829242"/>
            <a:ext cx="1412186" cy="1412186"/>
          </a:xfrm>
          <a:prstGeom prst="rtTriangle">
            <a:avLst/>
          </a:prstGeom>
          <a:solidFill>
            <a:srgbClr val="0863B5">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直角三角形 36"/>
          <p:cNvSpPr/>
          <p:nvPr/>
        </p:nvSpPr>
        <p:spPr>
          <a:xfrm rot="13500000" flipV="1">
            <a:off x="6781639" y="-704813"/>
            <a:ext cx="1409621" cy="1409621"/>
          </a:xfrm>
          <a:prstGeom prst="rtTriangl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直角三角形 37"/>
          <p:cNvSpPr/>
          <p:nvPr/>
        </p:nvSpPr>
        <p:spPr>
          <a:xfrm rot="13500000" flipV="1">
            <a:off x="7366953" y="157593"/>
            <a:ext cx="1029092" cy="1029092"/>
          </a:xfrm>
          <a:prstGeom prst="rtTriangle">
            <a:avLst/>
          </a:prstGeom>
          <a:solidFill>
            <a:srgbClr val="0863B5">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直角三角形 38"/>
          <p:cNvSpPr/>
          <p:nvPr/>
        </p:nvSpPr>
        <p:spPr>
          <a:xfrm flipV="1">
            <a:off x="8609177" y="11319"/>
            <a:ext cx="419855" cy="419855"/>
          </a:xfrm>
          <a:prstGeom prst="rtTriangle">
            <a:avLst/>
          </a:prstGeom>
          <a:solidFill>
            <a:srgbClr val="0863B5">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直角三角形 39"/>
          <p:cNvSpPr/>
          <p:nvPr/>
        </p:nvSpPr>
        <p:spPr>
          <a:xfrm rot="16200000">
            <a:off x="8218098" y="389822"/>
            <a:ext cx="1087002" cy="1087002"/>
          </a:xfrm>
          <a:prstGeom prst="rtTriangle">
            <a:avLst/>
          </a:prstGeom>
          <a:solidFill>
            <a:srgbClr val="0863B5">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直角三角形 40"/>
          <p:cNvSpPr/>
          <p:nvPr/>
        </p:nvSpPr>
        <p:spPr>
          <a:xfrm rot="5400000" flipV="1">
            <a:off x="8954606" y="1680997"/>
            <a:ext cx="613714" cy="613714"/>
          </a:xfrm>
          <a:prstGeom prst="rtTriangle">
            <a:avLst/>
          </a:prstGeom>
          <a:solidFill>
            <a:srgbClr val="0863B5">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直角三角形 41"/>
          <p:cNvSpPr/>
          <p:nvPr/>
        </p:nvSpPr>
        <p:spPr>
          <a:xfrm rot="16200000" flipV="1">
            <a:off x="9445236" y="892638"/>
            <a:ext cx="407738" cy="407738"/>
          </a:xfrm>
          <a:prstGeom prst="rtTriangle">
            <a:avLst/>
          </a:prstGeom>
          <a:solidFill>
            <a:srgbClr val="0863B5">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9166276" y="935741"/>
            <a:ext cx="1713931" cy="338554"/>
          </a:xfrm>
          <a:prstGeom prst="rect">
            <a:avLst/>
          </a:prstGeom>
          <a:noFill/>
        </p:spPr>
        <p:txBody>
          <a:bodyPr wrap="none" rtlCol="0">
            <a:spAutoFit/>
          </a:bodyPr>
          <a:lstStyle/>
          <a:p>
            <a:r>
              <a:rPr lang="en-US" altLang="zh-CN" sz="1600" dirty="0">
                <a:solidFill>
                  <a:srgbClr val="0863B5">
                    <a:alpha val="22000"/>
                  </a:srgbClr>
                </a:solidFill>
                <a:latin typeface="方正正中黑简体" panose="02000000000000000000" pitchFamily="2" charset="-122"/>
                <a:ea typeface="方正正中黑简体" panose="02000000000000000000" pitchFamily="2" charset="-122"/>
              </a:rPr>
              <a:t>INNOVATION</a:t>
            </a:r>
            <a:endParaRPr lang="zh-CN" altLang="en-US" sz="1600" dirty="0">
              <a:solidFill>
                <a:srgbClr val="0863B5">
                  <a:alpha val="22000"/>
                </a:srgbClr>
              </a:solidFill>
              <a:latin typeface="方正正中黑简体" panose="02000000000000000000" pitchFamily="2" charset="-122"/>
              <a:ea typeface="方正正中黑简体" panose="02000000000000000000" pitchFamily="2" charset="-122"/>
            </a:endParaRPr>
          </a:p>
        </p:txBody>
      </p:sp>
      <p:sp>
        <p:nvSpPr>
          <p:cNvPr id="21" name="文本框 20"/>
          <p:cNvSpPr txBox="1"/>
          <p:nvPr/>
        </p:nvSpPr>
        <p:spPr>
          <a:xfrm>
            <a:off x="9846949" y="491737"/>
            <a:ext cx="1547218" cy="338554"/>
          </a:xfrm>
          <a:prstGeom prst="rect">
            <a:avLst/>
          </a:prstGeom>
          <a:noFill/>
        </p:spPr>
        <p:txBody>
          <a:bodyPr wrap="none" rtlCol="0">
            <a:spAutoFit/>
          </a:bodyPr>
          <a:lstStyle/>
          <a:p>
            <a:r>
              <a:rPr lang="en-US" altLang="zh-CN" sz="1600" dirty="0">
                <a:solidFill>
                  <a:srgbClr val="0863B5">
                    <a:alpha val="22000"/>
                  </a:srgbClr>
                </a:solidFill>
                <a:latin typeface="方正正中黑简体" panose="02000000000000000000" pitchFamily="2" charset="-122"/>
                <a:ea typeface="方正正中黑简体" panose="02000000000000000000" pitchFamily="2" charset="-122"/>
              </a:rPr>
              <a:t>HIGH TECH</a:t>
            </a:r>
            <a:endParaRPr lang="zh-CN" altLang="en-US" sz="1600" dirty="0">
              <a:solidFill>
                <a:srgbClr val="0863B5">
                  <a:alpha val="22000"/>
                </a:srgbClr>
              </a:solidFill>
              <a:latin typeface="方正正中黑简体" panose="02000000000000000000" pitchFamily="2" charset="-122"/>
              <a:ea typeface="方正正中黑简体" panose="02000000000000000000" pitchFamily="2" charset="-122"/>
            </a:endParaRPr>
          </a:p>
        </p:txBody>
      </p:sp>
      <p:pic>
        <p:nvPicPr>
          <p:cNvPr id="3" name="图片 2">
            <a:extLst>
              <a:ext uri="{FF2B5EF4-FFF2-40B4-BE49-F238E27FC236}">
                <a16:creationId xmlns:a16="http://schemas.microsoft.com/office/drawing/2014/main" id="{0AA25F1D-5F11-4BC1-9341-AB4FF3778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614" y="0"/>
            <a:ext cx="2115178" cy="2115178"/>
          </a:xfrm>
          <a:prstGeom prst="rect">
            <a:avLst/>
          </a:prstGeom>
        </p:spPr>
      </p:pic>
    </p:spTree>
    <p:extLst>
      <p:ext uri="{BB962C8B-B14F-4D97-AF65-F5344CB8AC3E}">
        <p14:creationId xmlns:p14="http://schemas.microsoft.com/office/powerpoint/2010/main" val="1980026843"/>
      </p:ext>
    </p:extLst>
  </p:cSld>
  <p:clrMapOvr>
    <a:masterClrMapping/>
  </p:clrMapOvr>
  <mc:AlternateContent xmlns:mc="http://schemas.openxmlformats.org/markup-compatibility/2006" xmlns:p14="http://schemas.microsoft.com/office/powerpoint/2010/main">
    <mc:Choice Requires="p14">
      <p:transition spd="slow" p14:dur="1525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350"/>
                                        <p:tgtEl>
                                          <p:spTgt spid="5"/>
                                        </p:tgtEl>
                                      </p:cBhvr>
                                    </p:animEffect>
                                  </p:childTnLst>
                                </p:cTn>
                              </p:par>
                              <p:par>
                                <p:cTn id="8" presetID="22" presetClass="entr" presetSubtype="1" fill="hold" grpId="0" nodeType="withEffect">
                                  <p:stCondLst>
                                    <p:cond delay="30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350"/>
                                        <p:tgtEl>
                                          <p:spTgt spid="6"/>
                                        </p:tgtEl>
                                      </p:cBhvr>
                                    </p:animEffect>
                                  </p:childTnLst>
                                </p:cTn>
                              </p:par>
                              <p:par>
                                <p:cTn id="11" presetID="22" presetClass="entr" presetSubtype="4" fill="hold" grpId="0" nodeType="withEffect">
                                  <p:stCondLst>
                                    <p:cond delay="70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 presetClass="entr" presetSubtype="2" decel="100000" fill="hold" grpId="0" nodeType="withEffect">
                                  <p:stCondLst>
                                    <p:cond delay="100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750" fill="hold"/>
                                        <p:tgtEl>
                                          <p:spTgt spid="8"/>
                                        </p:tgtEl>
                                        <p:attrNameLst>
                                          <p:attrName>ppt_x</p:attrName>
                                        </p:attrNameLst>
                                      </p:cBhvr>
                                      <p:tavLst>
                                        <p:tav tm="0">
                                          <p:val>
                                            <p:strVal val="1+#ppt_w/2"/>
                                          </p:val>
                                        </p:tav>
                                        <p:tav tm="100000">
                                          <p:val>
                                            <p:strVal val="#ppt_x"/>
                                          </p:val>
                                        </p:tav>
                                      </p:tavLst>
                                    </p:anim>
                                    <p:anim calcmode="lin" valueType="num">
                                      <p:cBhvr additive="base">
                                        <p:cTn id="17" dur="75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1" decel="100000" fill="hold" grpId="0" nodeType="withEffect">
                                  <p:stCondLst>
                                    <p:cond delay="100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ppt_x"/>
                                          </p:val>
                                        </p:tav>
                                        <p:tav tm="100000">
                                          <p:val>
                                            <p:strVal val="#ppt_x"/>
                                          </p:val>
                                        </p:tav>
                                      </p:tavLst>
                                    </p:anim>
                                    <p:anim calcmode="lin" valueType="num">
                                      <p:cBhvr additive="base">
                                        <p:cTn id="21" dur="750" fill="hold"/>
                                        <p:tgtEl>
                                          <p:spTgt spid="9"/>
                                        </p:tgtEl>
                                        <p:attrNameLst>
                                          <p:attrName>ppt_y</p:attrName>
                                        </p:attrNameLst>
                                      </p:cBhvr>
                                      <p:tavLst>
                                        <p:tav tm="0">
                                          <p:val>
                                            <p:strVal val="0-#ppt_h/2"/>
                                          </p:val>
                                        </p:tav>
                                        <p:tav tm="100000">
                                          <p:val>
                                            <p:strVal val="#ppt_y"/>
                                          </p:val>
                                        </p:tav>
                                      </p:tavLst>
                                    </p:anim>
                                  </p:childTnLst>
                                </p:cTn>
                              </p:par>
                              <p:par>
                                <p:cTn id="22" presetID="10" presetClass="entr" presetSubtype="0" fill="hold" grpId="0" nodeType="withEffect">
                                  <p:stCondLst>
                                    <p:cond delay="175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2" presetClass="entr" presetSubtype="9" fill="hold" grpId="0" nodeType="withEffect">
                                  <p:stCondLst>
                                    <p:cond delay="310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0-#ppt_w/2"/>
                                          </p:val>
                                        </p:tav>
                                        <p:tav tm="100000">
                                          <p:val>
                                            <p:strVal val="#ppt_x"/>
                                          </p:val>
                                        </p:tav>
                                      </p:tavLst>
                                    </p:anim>
                                    <p:anim calcmode="lin" valueType="num">
                                      <p:cBhvr additive="base">
                                        <p:cTn id="28" dur="500" fill="hold"/>
                                        <p:tgtEl>
                                          <p:spTgt spid="18"/>
                                        </p:tgtEl>
                                        <p:attrNameLst>
                                          <p:attrName>ppt_y</p:attrName>
                                        </p:attrNameLst>
                                      </p:cBhvr>
                                      <p:tavLst>
                                        <p:tav tm="0">
                                          <p:val>
                                            <p:strVal val="0-#ppt_h/2"/>
                                          </p:val>
                                        </p:tav>
                                        <p:tav tm="100000">
                                          <p:val>
                                            <p:strVal val="#ppt_y"/>
                                          </p:val>
                                        </p:tav>
                                      </p:tavLst>
                                    </p:anim>
                                  </p:childTnLst>
                                </p:cTn>
                              </p:par>
                              <p:par>
                                <p:cTn id="29" presetID="10" presetClass="entr" presetSubtype="0" fill="hold" grpId="0" nodeType="withEffect">
                                  <p:stCondLst>
                                    <p:cond delay="24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grpId="0" nodeType="withEffect">
                                  <p:stCondLst>
                                    <p:cond delay="23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280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grpId="0" nodeType="withEffect">
                                  <p:stCondLst>
                                    <p:cond delay="200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280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240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grpId="0" nodeType="withEffect">
                                  <p:stCondLst>
                                    <p:cond delay="290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ntr" presetSubtype="0" fill="hold" grpId="0" nodeType="withEffect">
                                  <p:stCondLst>
                                    <p:cond delay="230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par>
                                <p:cTn id="56" presetID="10" presetClass="entr" presetSubtype="0" fill="hold" grpId="0" nodeType="withEffect">
                                  <p:stCondLst>
                                    <p:cond delay="250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par>
                                <p:cTn id="59" presetID="22" presetClass="entr" presetSubtype="2" fill="hold" grpId="0" nodeType="withEffect">
                                  <p:stCondLst>
                                    <p:cond delay="2700"/>
                                  </p:stCondLst>
                                  <p:childTnLst>
                                    <p:set>
                                      <p:cBhvr>
                                        <p:cTn id="60" dur="1" fill="hold">
                                          <p:stCondLst>
                                            <p:cond delay="0"/>
                                          </p:stCondLst>
                                        </p:cTn>
                                        <p:tgtEl>
                                          <p:spTgt spid="22"/>
                                        </p:tgtEl>
                                        <p:attrNameLst>
                                          <p:attrName>style.visibility</p:attrName>
                                        </p:attrNameLst>
                                      </p:cBhvr>
                                      <p:to>
                                        <p:strVal val="visible"/>
                                      </p:to>
                                    </p:set>
                                    <p:animEffect transition="in" filter="wipe(right)">
                                      <p:cBhvr>
                                        <p:cTn id="61" dur="500"/>
                                        <p:tgtEl>
                                          <p:spTgt spid="22"/>
                                        </p:tgtEl>
                                      </p:cBhvr>
                                    </p:animEffect>
                                  </p:childTnLst>
                                </p:cTn>
                              </p:par>
                              <p:par>
                                <p:cTn id="62" presetID="22" presetClass="entr" presetSubtype="2" fill="hold" grpId="0" nodeType="withEffect">
                                  <p:stCondLst>
                                    <p:cond delay="2900"/>
                                  </p:stCondLst>
                                  <p:childTnLst>
                                    <p:set>
                                      <p:cBhvr>
                                        <p:cTn id="63" dur="1" fill="hold">
                                          <p:stCondLst>
                                            <p:cond delay="0"/>
                                          </p:stCondLst>
                                        </p:cTn>
                                        <p:tgtEl>
                                          <p:spTgt spid="21"/>
                                        </p:tgtEl>
                                        <p:attrNameLst>
                                          <p:attrName>style.visibility</p:attrName>
                                        </p:attrNameLst>
                                      </p:cBhvr>
                                      <p:to>
                                        <p:strVal val="visible"/>
                                      </p:to>
                                    </p:set>
                                    <p:animEffect transition="in" filter="wipe(right)">
                                      <p:cBhvr>
                                        <p:cTn id="64" dur="500"/>
                                        <p:tgtEl>
                                          <p:spTgt spid="21"/>
                                        </p:tgtEl>
                                      </p:cBhvr>
                                    </p:animEffect>
                                  </p:childTnLst>
                                </p:cTn>
                              </p:par>
                              <p:par>
                                <p:cTn id="65" presetID="22" presetClass="entr" presetSubtype="2" fill="hold" grpId="0" nodeType="withEffect">
                                  <p:stCondLst>
                                    <p:cond delay="3200"/>
                                  </p:stCondLst>
                                  <p:childTnLst>
                                    <p:set>
                                      <p:cBhvr>
                                        <p:cTn id="66" dur="1" fill="hold">
                                          <p:stCondLst>
                                            <p:cond delay="0"/>
                                          </p:stCondLst>
                                        </p:cTn>
                                        <p:tgtEl>
                                          <p:spTgt spid="20"/>
                                        </p:tgtEl>
                                        <p:attrNameLst>
                                          <p:attrName>style.visibility</p:attrName>
                                        </p:attrNameLst>
                                      </p:cBhvr>
                                      <p:to>
                                        <p:strVal val="visible"/>
                                      </p:to>
                                    </p:set>
                                    <p:animEffect transition="in" filter="wipe(right)">
                                      <p:cBhvr>
                                        <p:cTn id="67" dur="500"/>
                                        <p:tgtEl>
                                          <p:spTgt spid="20"/>
                                        </p:tgtEl>
                                      </p:cBhvr>
                                    </p:animEffect>
                                  </p:childTnLst>
                                </p:cTn>
                              </p:par>
                              <p:par>
                                <p:cTn id="68" presetID="22" presetClass="entr" presetSubtype="8" fill="hold" nodeType="withEffect">
                                  <p:stCondLst>
                                    <p:cond delay="2250"/>
                                  </p:stCondLst>
                                  <p:childTnLst>
                                    <p:set>
                                      <p:cBhvr>
                                        <p:cTn id="69" dur="1" fill="hold">
                                          <p:stCondLst>
                                            <p:cond delay="0"/>
                                          </p:stCondLst>
                                        </p:cTn>
                                        <p:tgtEl>
                                          <p:spTgt spid="13"/>
                                        </p:tgtEl>
                                        <p:attrNameLst>
                                          <p:attrName>style.visibility</p:attrName>
                                        </p:attrNameLst>
                                      </p:cBhvr>
                                      <p:to>
                                        <p:strVal val="visible"/>
                                      </p:to>
                                    </p:set>
                                    <p:animEffect transition="in" filter="wipe(left)">
                                      <p:cBhvr>
                                        <p:cTn id="70" dur="500"/>
                                        <p:tgtEl>
                                          <p:spTgt spid="13"/>
                                        </p:tgtEl>
                                      </p:cBhvr>
                                    </p:animEffect>
                                  </p:childTnLst>
                                </p:cTn>
                              </p:par>
                              <p:par>
                                <p:cTn id="71" presetID="12" presetClass="entr" presetSubtype="4" fill="hold" grpId="0" nodeType="withEffect">
                                  <p:stCondLst>
                                    <p:cond delay="3250"/>
                                  </p:stCondLst>
                                  <p:childTnLst>
                                    <p:set>
                                      <p:cBhvr>
                                        <p:cTn id="72" dur="1" fill="hold">
                                          <p:stCondLst>
                                            <p:cond delay="0"/>
                                          </p:stCondLst>
                                        </p:cTn>
                                        <p:tgtEl>
                                          <p:spTgt spid="10"/>
                                        </p:tgtEl>
                                        <p:attrNameLst>
                                          <p:attrName>style.visibility</p:attrName>
                                        </p:attrNameLst>
                                      </p:cBhvr>
                                      <p:to>
                                        <p:strVal val="visible"/>
                                      </p:to>
                                    </p:set>
                                    <p:anim calcmode="lin" valueType="num">
                                      <p:cBhvr additive="base">
                                        <p:cTn id="73" dur="500"/>
                                        <p:tgtEl>
                                          <p:spTgt spid="10"/>
                                        </p:tgtEl>
                                        <p:attrNameLst>
                                          <p:attrName>ppt_y</p:attrName>
                                        </p:attrNameLst>
                                      </p:cBhvr>
                                      <p:tavLst>
                                        <p:tav tm="0">
                                          <p:val>
                                            <p:strVal val="#ppt_y+#ppt_h*1.125000"/>
                                          </p:val>
                                        </p:tav>
                                        <p:tav tm="100000">
                                          <p:val>
                                            <p:strVal val="#ppt_y"/>
                                          </p:val>
                                        </p:tav>
                                      </p:tavLst>
                                    </p:anim>
                                    <p:animEffect transition="in" filter="wipe(up)">
                                      <p:cBhvr>
                                        <p:cTn id="7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43" grpId="0" animBg="1"/>
      <p:bldP spid="7" grpId="0" animBg="1"/>
      <p:bldP spid="6" grpId="0" animBg="1"/>
      <p:bldP spid="10" grpId="0"/>
      <p:bldP spid="5" grpId="0" animBg="1"/>
      <p:bldP spid="18" grpId="0" animBg="1"/>
      <p:bldP spid="22" grpId="0"/>
      <p:bldP spid="24" grpId="0" animBg="1"/>
      <p:bldP spid="32" grpId="0" animBg="1"/>
      <p:bldP spid="33" grpId="0" animBg="1"/>
      <p:bldP spid="34" grpId="0" animBg="1"/>
      <p:bldP spid="37" grpId="0" animBg="1"/>
      <p:bldP spid="38" grpId="0" animBg="1"/>
      <p:bldP spid="39" grpId="0" animBg="1"/>
      <p:bldP spid="40" grpId="0" animBg="1"/>
      <p:bldP spid="41" grpId="0" animBg="1"/>
      <p:bldP spid="42" grpId="0" animBg="1"/>
      <p:bldP spid="20"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09700" y="1654201"/>
            <a:ext cx="14325599" cy="6741159"/>
            <a:chOff x="-1409700" y="1654201"/>
            <a:chExt cx="14325599" cy="6741159"/>
          </a:xfrm>
        </p:grpSpPr>
        <p:sp>
          <p:nvSpPr>
            <p:cNvPr id="81" name="矩形 80"/>
            <p:cNvSpPr/>
            <p:nvPr/>
          </p:nvSpPr>
          <p:spPr>
            <a:xfrm>
              <a:off x="-1192824" y="1654201"/>
              <a:ext cx="13723426" cy="5100743"/>
            </a:xfrm>
            <a:prstGeom prst="rect">
              <a:avLst/>
            </a:prstGeom>
            <a:blipFill dpi="0" rotWithShape="1">
              <a:blip r:embed="rId2" cstate="email">
                <a:alphaModFix amt="1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1409700" y="4219314"/>
              <a:ext cx="14325599" cy="4176046"/>
            </a:xfrm>
            <a:custGeom>
              <a:avLst/>
              <a:gdLst>
                <a:gd name="connsiteX0" fmla="*/ 4704034 w 14762434"/>
                <a:gd name="connsiteY0" fmla="*/ 0 h 4476750"/>
                <a:gd name="connsiteX1" fmla="*/ 5542234 w 14762434"/>
                <a:gd name="connsiteY1" fmla="*/ 742950 h 4476750"/>
                <a:gd name="connsiteX2" fmla="*/ 5656534 w 14762434"/>
                <a:gd name="connsiteY2" fmla="*/ 590550 h 4476750"/>
                <a:gd name="connsiteX3" fmla="*/ 5999434 w 14762434"/>
                <a:gd name="connsiteY3" fmla="*/ 400050 h 4476750"/>
                <a:gd name="connsiteX4" fmla="*/ 6589984 w 14762434"/>
                <a:gd name="connsiteY4" fmla="*/ 400050 h 4476750"/>
                <a:gd name="connsiteX5" fmla="*/ 7085284 w 14762434"/>
                <a:gd name="connsiteY5" fmla="*/ 704850 h 4476750"/>
                <a:gd name="connsiteX6" fmla="*/ 7771084 w 14762434"/>
                <a:gd name="connsiteY6" fmla="*/ 381000 h 4476750"/>
                <a:gd name="connsiteX7" fmla="*/ 8952184 w 14762434"/>
                <a:gd name="connsiteY7" fmla="*/ 1162050 h 4476750"/>
                <a:gd name="connsiteX8" fmla="*/ 9980884 w 14762434"/>
                <a:gd name="connsiteY8" fmla="*/ 1257300 h 4476750"/>
                <a:gd name="connsiteX9" fmla="*/ 11257234 w 14762434"/>
                <a:gd name="connsiteY9" fmla="*/ 876300 h 4476750"/>
                <a:gd name="connsiteX10" fmla="*/ 12209734 w 14762434"/>
                <a:gd name="connsiteY10" fmla="*/ 1447800 h 4476750"/>
                <a:gd name="connsiteX11" fmla="*/ 12533584 w 14762434"/>
                <a:gd name="connsiteY11" fmla="*/ 1333500 h 4476750"/>
                <a:gd name="connsiteX12" fmla="*/ 14190934 w 14762434"/>
                <a:gd name="connsiteY12" fmla="*/ 1943100 h 4476750"/>
                <a:gd name="connsiteX13" fmla="*/ 14762434 w 14762434"/>
                <a:gd name="connsiteY13" fmla="*/ 1885950 h 4476750"/>
                <a:gd name="connsiteX14" fmla="*/ 14762434 w 14762434"/>
                <a:gd name="connsiteY14" fmla="*/ 4476750 h 4476750"/>
                <a:gd name="connsiteX15" fmla="*/ 0 w 14762434"/>
                <a:gd name="connsiteY15" fmla="*/ 4476750 h 4476750"/>
                <a:gd name="connsiteX16" fmla="*/ 0 w 14762434"/>
                <a:gd name="connsiteY16" fmla="*/ 4475763 h 4476750"/>
                <a:gd name="connsiteX17" fmla="*/ 379684 w 14762434"/>
                <a:gd name="connsiteY17" fmla="*/ 4191000 h 4476750"/>
                <a:gd name="connsiteX18" fmla="*/ 265384 w 14762434"/>
                <a:gd name="connsiteY18" fmla="*/ 209550 h 4476750"/>
                <a:gd name="connsiteX19" fmla="*/ 1046434 w 14762434"/>
                <a:gd name="connsiteY19" fmla="*/ 438150 h 4476750"/>
                <a:gd name="connsiteX20" fmla="*/ 1484584 w 14762434"/>
                <a:gd name="connsiteY20" fmla="*/ 723900 h 4476750"/>
                <a:gd name="connsiteX21" fmla="*/ 1732234 w 14762434"/>
                <a:gd name="connsiteY21" fmla="*/ 323850 h 4476750"/>
                <a:gd name="connsiteX22" fmla="*/ 2513284 w 14762434"/>
                <a:gd name="connsiteY22" fmla="*/ 857250 h 4476750"/>
                <a:gd name="connsiteX23" fmla="*/ 3961084 w 14762434"/>
                <a:gd name="connsiteY23" fmla="*/ 95250 h 4476750"/>
                <a:gd name="connsiteX24" fmla="*/ 4704034 w 14762434"/>
                <a:gd name="connsiteY24" fmla="*/ 0 h 447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762434" h="4476750">
                  <a:moveTo>
                    <a:pt x="4704034" y="0"/>
                  </a:moveTo>
                  <a:lnTo>
                    <a:pt x="5542234" y="742950"/>
                  </a:lnTo>
                  <a:lnTo>
                    <a:pt x="5656534" y="590550"/>
                  </a:lnTo>
                  <a:lnTo>
                    <a:pt x="5999434" y="400050"/>
                  </a:lnTo>
                  <a:lnTo>
                    <a:pt x="6589984" y="400050"/>
                  </a:lnTo>
                  <a:lnTo>
                    <a:pt x="7085284" y="704850"/>
                  </a:lnTo>
                  <a:lnTo>
                    <a:pt x="7771084" y="381000"/>
                  </a:lnTo>
                  <a:lnTo>
                    <a:pt x="8952184" y="1162050"/>
                  </a:lnTo>
                  <a:lnTo>
                    <a:pt x="9980884" y="1257300"/>
                  </a:lnTo>
                  <a:lnTo>
                    <a:pt x="11257234" y="876300"/>
                  </a:lnTo>
                  <a:lnTo>
                    <a:pt x="12209734" y="1447800"/>
                  </a:lnTo>
                  <a:lnTo>
                    <a:pt x="12533584" y="1333500"/>
                  </a:lnTo>
                  <a:lnTo>
                    <a:pt x="14190934" y="1943100"/>
                  </a:lnTo>
                  <a:lnTo>
                    <a:pt x="14762434" y="1885950"/>
                  </a:lnTo>
                  <a:lnTo>
                    <a:pt x="14762434" y="4476750"/>
                  </a:lnTo>
                  <a:lnTo>
                    <a:pt x="0" y="4476750"/>
                  </a:lnTo>
                  <a:lnTo>
                    <a:pt x="0" y="4475763"/>
                  </a:lnTo>
                  <a:lnTo>
                    <a:pt x="379684" y="4191000"/>
                  </a:lnTo>
                  <a:lnTo>
                    <a:pt x="265384" y="209550"/>
                  </a:lnTo>
                  <a:lnTo>
                    <a:pt x="1046434" y="438150"/>
                  </a:lnTo>
                  <a:lnTo>
                    <a:pt x="1484584" y="723900"/>
                  </a:lnTo>
                  <a:lnTo>
                    <a:pt x="1732234" y="323850"/>
                  </a:lnTo>
                  <a:lnTo>
                    <a:pt x="2513284" y="857250"/>
                  </a:lnTo>
                  <a:lnTo>
                    <a:pt x="3961084" y="95250"/>
                  </a:lnTo>
                  <a:lnTo>
                    <a:pt x="4704034" y="0"/>
                  </a:lnTo>
                  <a:close/>
                </a:path>
              </a:pathLst>
            </a:custGeom>
            <a:effectLst>
              <a:softEdge rad="558800"/>
            </a:effectLst>
          </p:spPr>
        </p:pic>
      </p:grpSp>
      <p:sp>
        <p:nvSpPr>
          <p:cNvPr id="5" name="直角三角形 4"/>
          <p:cNvSpPr/>
          <p:nvPr/>
        </p:nvSpPr>
        <p:spPr>
          <a:xfrm flipH="1">
            <a:off x="10431588" y="2603500"/>
            <a:ext cx="1760412" cy="4254500"/>
          </a:xfrm>
          <a:prstGeom prst="rtTriangle">
            <a:avLst/>
          </a:prstGeom>
          <a:gradFill>
            <a:gsLst>
              <a:gs pos="15000">
                <a:srgbClr val="0863B5"/>
              </a:gs>
              <a:gs pos="100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rot="10800000">
            <a:off x="9953076" y="0"/>
            <a:ext cx="2238924" cy="5080000"/>
          </a:xfrm>
          <a:prstGeom prst="rtTriangle">
            <a:avLst/>
          </a:prstGeom>
          <a:gradFill>
            <a:gsLst>
              <a:gs pos="0">
                <a:srgbClr val="0863B5"/>
              </a:gs>
              <a:gs pos="100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44536" y="648375"/>
            <a:ext cx="1741182" cy="477054"/>
          </a:xfrm>
          <a:prstGeom prst="rect">
            <a:avLst/>
          </a:prstGeom>
          <a:noFill/>
        </p:spPr>
        <p:txBody>
          <a:bodyPr wrap="square" rtlCol="0">
            <a:spAutoFit/>
          </a:bodyPr>
          <a:lstStyle/>
          <a:p>
            <a:pPr algn="dist"/>
            <a:r>
              <a:rPr lang="zh-CN" altLang="en-US" sz="2500" b="1" dirty="0">
                <a:solidFill>
                  <a:schemeClr val="tx1">
                    <a:lumMod val="75000"/>
                    <a:lumOff val="25000"/>
                  </a:schemeClr>
                </a:solidFill>
                <a:latin typeface="方正正中黑简体" panose="02000000000000000000" pitchFamily="2" charset="-122"/>
                <a:ea typeface="方正正中黑简体" panose="02000000000000000000" pitchFamily="2" charset="-122"/>
              </a:rPr>
              <a:t>用例分析</a:t>
            </a:r>
          </a:p>
        </p:txBody>
      </p:sp>
      <p:cxnSp>
        <p:nvCxnSpPr>
          <p:cNvPr id="8" name="直接连接符 7"/>
          <p:cNvCxnSpPr/>
          <p:nvPr/>
        </p:nvCxnSpPr>
        <p:spPr>
          <a:xfrm>
            <a:off x="507000" y="307064"/>
            <a:ext cx="0" cy="1163935"/>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515127" y="331731"/>
            <a:ext cx="2381" cy="1139268"/>
            <a:chOff x="1984580" y="1638048"/>
            <a:chExt cx="2381" cy="1139268"/>
          </a:xfrm>
        </p:grpSpPr>
        <p:cxnSp>
          <p:nvCxnSpPr>
            <p:cNvPr id="13" name="直接连接符 12"/>
            <p:cNvCxnSpPr/>
            <p:nvPr/>
          </p:nvCxnSpPr>
          <p:spPr>
            <a:xfrm flipV="1">
              <a:off x="1986961" y="1638048"/>
              <a:ext cx="0" cy="24001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984580" y="2563230"/>
              <a:ext cx="0" cy="214086"/>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509382" y="304413"/>
            <a:ext cx="1008000" cy="1166586"/>
            <a:chOff x="509382" y="304413"/>
            <a:chExt cx="1008000" cy="1166586"/>
          </a:xfrm>
        </p:grpSpPr>
        <p:cxnSp>
          <p:nvCxnSpPr>
            <p:cNvPr id="11" name="直接连接符 10"/>
            <p:cNvCxnSpPr/>
            <p:nvPr/>
          </p:nvCxnSpPr>
          <p:spPr>
            <a:xfrm flipH="1">
              <a:off x="509382" y="304413"/>
              <a:ext cx="1008000"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09382" y="1470999"/>
              <a:ext cx="1005745"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sp>
        <p:nvSpPr>
          <p:cNvPr id="24" name="Freeform 9"/>
          <p:cNvSpPr>
            <a:spLocks noEditPoints="1"/>
          </p:cNvSpPr>
          <p:nvPr/>
        </p:nvSpPr>
        <p:spPr bwMode="auto">
          <a:xfrm rot="21165470">
            <a:off x="9205793" y="22131"/>
            <a:ext cx="1229035" cy="1649413"/>
          </a:xfrm>
          <a:custGeom>
            <a:avLst/>
            <a:gdLst>
              <a:gd name="T0" fmla="*/ 5 w 537"/>
              <a:gd name="T1" fmla="*/ 423 h 722"/>
              <a:gd name="T2" fmla="*/ 143 w 537"/>
              <a:gd name="T3" fmla="*/ 542 h 722"/>
              <a:gd name="T4" fmla="*/ 332 w 537"/>
              <a:gd name="T5" fmla="*/ 589 h 722"/>
              <a:gd name="T6" fmla="*/ 437 w 537"/>
              <a:gd name="T7" fmla="*/ 693 h 722"/>
              <a:gd name="T8" fmla="*/ 508 w 537"/>
              <a:gd name="T9" fmla="*/ 675 h 722"/>
              <a:gd name="T10" fmla="*/ 509 w 537"/>
              <a:gd name="T11" fmla="*/ 635 h 722"/>
              <a:gd name="T12" fmla="*/ 370 w 537"/>
              <a:gd name="T13" fmla="*/ 554 h 722"/>
              <a:gd name="T14" fmla="*/ 233 w 537"/>
              <a:gd name="T15" fmla="*/ 475 h 722"/>
              <a:gd name="T16" fmla="*/ 223 w 537"/>
              <a:gd name="T17" fmla="*/ 465 h 722"/>
              <a:gd name="T18" fmla="*/ 191 w 537"/>
              <a:gd name="T19" fmla="*/ 416 h 722"/>
              <a:gd name="T20" fmla="*/ 222 w 537"/>
              <a:gd name="T21" fmla="*/ 356 h 722"/>
              <a:gd name="T22" fmla="*/ 334 w 537"/>
              <a:gd name="T23" fmla="*/ 435 h 722"/>
              <a:gd name="T24" fmla="*/ 380 w 537"/>
              <a:gd name="T25" fmla="*/ 456 h 722"/>
              <a:gd name="T26" fmla="*/ 410 w 537"/>
              <a:gd name="T27" fmla="*/ 409 h 722"/>
              <a:gd name="T28" fmla="*/ 347 w 537"/>
              <a:gd name="T29" fmla="*/ 385 h 722"/>
              <a:gd name="T30" fmla="*/ 315 w 537"/>
              <a:gd name="T31" fmla="*/ 302 h 722"/>
              <a:gd name="T32" fmla="*/ 360 w 537"/>
              <a:gd name="T33" fmla="*/ 235 h 722"/>
              <a:gd name="T34" fmla="*/ 304 w 537"/>
              <a:gd name="T35" fmla="*/ 274 h 722"/>
              <a:gd name="T36" fmla="*/ 173 w 537"/>
              <a:gd name="T37" fmla="*/ 263 h 722"/>
              <a:gd name="T38" fmla="*/ 156 w 537"/>
              <a:gd name="T39" fmla="*/ 234 h 722"/>
              <a:gd name="T40" fmla="*/ 179 w 537"/>
              <a:gd name="T41" fmla="*/ 222 h 722"/>
              <a:gd name="T42" fmla="*/ 196 w 537"/>
              <a:gd name="T43" fmla="*/ 206 h 722"/>
              <a:gd name="T44" fmla="*/ 273 w 537"/>
              <a:gd name="T45" fmla="*/ 143 h 722"/>
              <a:gd name="T46" fmla="*/ 379 w 537"/>
              <a:gd name="T47" fmla="*/ 47 h 722"/>
              <a:gd name="T48" fmla="*/ 301 w 537"/>
              <a:gd name="T49" fmla="*/ 68 h 722"/>
              <a:gd name="T50" fmla="*/ 196 w 537"/>
              <a:gd name="T51" fmla="*/ 125 h 722"/>
              <a:gd name="T52" fmla="*/ 82 w 537"/>
              <a:gd name="T53" fmla="*/ 165 h 722"/>
              <a:gd name="T54" fmla="*/ 7 w 537"/>
              <a:gd name="T55" fmla="*/ 296 h 722"/>
              <a:gd name="T56" fmla="*/ 3 w 537"/>
              <a:gd name="T57" fmla="*/ 368 h 722"/>
              <a:gd name="T58" fmla="*/ 246 w 537"/>
              <a:gd name="T59" fmla="*/ 303 h 722"/>
              <a:gd name="T60" fmla="*/ 246 w 537"/>
              <a:gd name="T61" fmla="*/ 297 h 722"/>
              <a:gd name="T62" fmla="*/ 205 w 537"/>
              <a:gd name="T63" fmla="*/ 439 h 722"/>
              <a:gd name="T64" fmla="*/ 167 w 537"/>
              <a:gd name="T65" fmla="*/ 454 h 722"/>
              <a:gd name="T66" fmla="*/ 199 w 537"/>
              <a:gd name="T67" fmla="*/ 460 h 722"/>
              <a:gd name="T68" fmla="*/ 167 w 537"/>
              <a:gd name="T69" fmla="*/ 454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7" h="722">
                <a:moveTo>
                  <a:pt x="3" y="368"/>
                </a:moveTo>
                <a:cubicBezTo>
                  <a:pt x="6" y="383"/>
                  <a:pt x="5" y="423"/>
                  <a:pt x="5" y="423"/>
                </a:cubicBezTo>
                <a:cubicBezTo>
                  <a:pt x="5" y="423"/>
                  <a:pt x="46" y="526"/>
                  <a:pt x="84" y="536"/>
                </a:cubicBezTo>
                <a:cubicBezTo>
                  <a:pt x="123" y="545"/>
                  <a:pt x="125" y="539"/>
                  <a:pt x="143" y="542"/>
                </a:cubicBezTo>
                <a:cubicBezTo>
                  <a:pt x="160" y="545"/>
                  <a:pt x="251" y="541"/>
                  <a:pt x="275" y="552"/>
                </a:cubicBezTo>
                <a:cubicBezTo>
                  <a:pt x="299" y="563"/>
                  <a:pt x="329" y="573"/>
                  <a:pt x="332" y="589"/>
                </a:cubicBezTo>
                <a:cubicBezTo>
                  <a:pt x="335" y="606"/>
                  <a:pt x="352" y="629"/>
                  <a:pt x="379" y="647"/>
                </a:cubicBezTo>
                <a:cubicBezTo>
                  <a:pt x="405" y="664"/>
                  <a:pt x="433" y="684"/>
                  <a:pt x="437" y="693"/>
                </a:cubicBezTo>
                <a:cubicBezTo>
                  <a:pt x="441" y="702"/>
                  <a:pt x="470" y="722"/>
                  <a:pt x="482" y="713"/>
                </a:cubicBezTo>
                <a:cubicBezTo>
                  <a:pt x="494" y="703"/>
                  <a:pt x="501" y="678"/>
                  <a:pt x="508" y="675"/>
                </a:cubicBezTo>
                <a:cubicBezTo>
                  <a:pt x="514" y="673"/>
                  <a:pt x="537" y="650"/>
                  <a:pt x="530" y="635"/>
                </a:cubicBezTo>
                <a:cubicBezTo>
                  <a:pt x="530" y="635"/>
                  <a:pt x="524" y="620"/>
                  <a:pt x="509" y="635"/>
                </a:cubicBezTo>
                <a:cubicBezTo>
                  <a:pt x="493" y="650"/>
                  <a:pt x="454" y="669"/>
                  <a:pt x="430" y="645"/>
                </a:cubicBezTo>
                <a:cubicBezTo>
                  <a:pt x="405" y="621"/>
                  <a:pt x="379" y="571"/>
                  <a:pt x="370" y="554"/>
                </a:cubicBezTo>
                <a:cubicBezTo>
                  <a:pt x="362" y="538"/>
                  <a:pt x="358" y="499"/>
                  <a:pt x="317" y="493"/>
                </a:cubicBezTo>
                <a:cubicBezTo>
                  <a:pt x="276" y="487"/>
                  <a:pt x="247" y="477"/>
                  <a:pt x="233" y="475"/>
                </a:cubicBezTo>
                <a:cubicBezTo>
                  <a:pt x="226" y="472"/>
                  <a:pt x="226" y="472"/>
                  <a:pt x="226" y="472"/>
                </a:cubicBezTo>
                <a:cubicBezTo>
                  <a:pt x="223" y="465"/>
                  <a:pt x="223" y="465"/>
                  <a:pt x="223" y="465"/>
                </a:cubicBezTo>
                <a:cubicBezTo>
                  <a:pt x="223" y="465"/>
                  <a:pt x="233" y="446"/>
                  <a:pt x="216" y="438"/>
                </a:cubicBezTo>
                <a:cubicBezTo>
                  <a:pt x="216" y="438"/>
                  <a:pt x="200" y="416"/>
                  <a:pt x="191" y="416"/>
                </a:cubicBezTo>
                <a:cubicBezTo>
                  <a:pt x="182" y="416"/>
                  <a:pt x="190" y="412"/>
                  <a:pt x="190" y="412"/>
                </a:cubicBezTo>
                <a:cubicBezTo>
                  <a:pt x="190" y="412"/>
                  <a:pt x="222" y="375"/>
                  <a:pt x="222" y="356"/>
                </a:cubicBezTo>
                <a:cubicBezTo>
                  <a:pt x="222" y="356"/>
                  <a:pt x="257" y="366"/>
                  <a:pt x="267" y="344"/>
                </a:cubicBezTo>
                <a:cubicBezTo>
                  <a:pt x="267" y="344"/>
                  <a:pt x="335" y="424"/>
                  <a:pt x="334" y="435"/>
                </a:cubicBezTo>
                <a:cubicBezTo>
                  <a:pt x="333" y="445"/>
                  <a:pt x="339" y="482"/>
                  <a:pt x="356" y="478"/>
                </a:cubicBezTo>
                <a:cubicBezTo>
                  <a:pt x="374" y="474"/>
                  <a:pt x="377" y="465"/>
                  <a:pt x="380" y="456"/>
                </a:cubicBezTo>
                <a:cubicBezTo>
                  <a:pt x="384" y="447"/>
                  <a:pt x="392" y="444"/>
                  <a:pt x="398" y="442"/>
                </a:cubicBezTo>
                <a:cubicBezTo>
                  <a:pt x="403" y="440"/>
                  <a:pt x="426" y="427"/>
                  <a:pt x="410" y="409"/>
                </a:cubicBezTo>
                <a:cubicBezTo>
                  <a:pt x="410" y="409"/>
                  <a:pt x="393" y="403"/>
                  <a:pt x="382" y="403"/>
                </a:cubicBezTo>
                <a:cubicBezTo>
                  <a:pt x="371" y="403"/>
                  <a:pt x="354" y="397"/>
                  <a:pt x="347" y="385"/>
                </a:cubicBezTo>
                <a:cubicBezTo>
                  <a:pt x="341" y="374"/>
                  <a:pt x="333" y="353"/>
                  <a:pt x="329" y="343"/>
                </a:cubicBezTo>
                <a:cubicBezTo>
                  <a:pt x="325" y="334"/>
                  <a:pt x="311" y="311"/>
                  <a:pt x="315" y="302"/>
                </a:cubicBezTo>
                <a:cubicBezTo>
                  <a:pt x="319" y="293"/>
                  <a:pt x="343" y="285"/>
                  <a:pt x="352" y="267"/>
                </a:cubicBezTo>
                <a:cubicBezTo>
                  <a:pt x="361" y="250"/>
                  <a:pt x="368" y="237"/>
                  <a:pt x="360" y="235"/>
                </a:cubicBezTo>
                <a:cubicBezTo>
                  <a:pt x="352" y="234"/>
                  <a:pt x="338" y="234"/>
                  <a:pt x="333" y="243"/>
                </a:cubicBezTo>
                <a:cubicBezTo>
                  <a:pt x="328" y="251"/>
                  <a:pt x="307" y="278"/>
                  <a:pt x="304" y="274"/>
                </a:cubicBezTo>
                <a:cubicBezTo>
                  <a:pt x="304" y="274"/>
                  <a:pt x="280" y="196"/>
                  <a:pt x="241" y="206"/>
                </a:cubicBezTo>
                <a:cubicBezTo>
                  <a:pt x="241" y="206"/>
                  <a:pt x="196" y="215"/>
                  <a:pt x="173" y="263"/>
                </a:cubicBezTo>
                <a:cubicBezTo>
                  <a:pt x="173" y="263"/>
                  <a:pt x="161" y="273"/>
                  <a:pt x="158" y="265"/>
                </a:cubicBezTo>
                <a:cubicBezTo>
                  <a:pt x="156" y="256"/>
                  <a:pt x="148" y="236"/>
                  <a:pt x="156" y="234"/>
                </a:cubicBezTo>
                <a:cubicBezTo>
                  <a:pt x="163" y="233"/>
                  <a:pt x="174" y="240"/>
                  <a:pt x="176" y="233"/>
                </a:cubicBezTo>
                <a:cubicBezTo>
                  <a:pt x="178" y="225"/>
                  <a:pt x="176" y="224"/>
                  <a:pt x="179" y="222"/>
                </a:cubicBezTo>
                <a:cubicBezTo>
                  <a:pt x="182" y="220"/>
                  <a:pt x="180" y="222"/>
                  <a:pt x="187" y="217"/>
                </a:cubicBezTo>
                <a:cubicBezTo>
                  <a:pt x="194" y="212"/>
                  <a:pt x="195" y="211"/>
                  <a:pt x="196" y="206"/>
                </a:cubicBezTo>
                <a:cubicBezTo>
                  <a:pt x="198" y="201"/>
                  <a:pt x="222" y="192"/>
                  <a:pt x="211" y="177"/>
                </a:cubicBezTo>
                <a:cubicBezTo>
                  <a:pt x="211" y="177"/>
                  <a:pt x="257" y="155"/>
                  <a:pt x="273" y="143"/>
                </a:cubicBezTo>
                <a:cubicBezTo>
                  <a:pt x="290" y="132"/>
                  <a:pt x="313" y="105"/>
                  <a:pt x="321" y="99"/>
                </a:cubicBezTo>
                <a:cubicBezTo>
                  <a:pt x="328" y="93"/>
                  <a:pt x="363" y="59"/>
                  <a:pt x="379" y="47"/>
                </a:cubicBezTo>
                <a:cubicBezTo>
                  <a:pt x="394" y="35"/>
                  <a:pt x="386" y="0"/>
                  <a:pt x="374" y="3"/>
                </a:cubicBezTo>
                <a:cubicBezTo>
                  <a:pt x="361" y="6"/>
                  <a:pt x="310" y="61"/>
                  <a:pt x="301" y="68"/>
                </a:cubicBezTo>
                <a:cubicBezTo>
                  <a:pt x="291" y="76"/>
                  <a:pt x="261" y="87"/>
                  <a:pt x="255" y="94"/>
                </a:cubicBezTo>
                <a:cubicBezTo>
                  <a:pt x="248" y="101"/>
                  <a:pt x="200" y="125"/>
                  <a:pt x="196" y="125"/>
                </a:cubicBezTo>
                <a:cubicBezTo>
                  <a:pt x="192" y="125"/>
                  <a:pt x="177" y="75"/>
                  <a:pt x="124" y="96"/>
                </a:cubicBezTo>
                <a:cubicBezTo>
                  <a:pt x="124" y="96"/>
                  <a:pt x="75" y="115"/>
                  <a:pt x="82" y="165"/>
                </a:cubicBezTo>
                <a:cubicBezTo>
                  <a:pt x="82" y="165"/>
                  <a:pt x="26" y="230"/>
                  <a:pt x="18" y="258"/>
                </a:cubicBezTo>
                <a:cubicBezTo>
                  <a:pt x="9" y="287"/>
                  <a:pt x="5" y="286"/>
                  <a:pt x="7" y="296"/>
                </a:cubicBezTo>
                <a:cubicBezTo>
                  <a:pt x="9" y="305"/>
                  <a:pt x="13" y="333"/>
                  <a:pt x="11" y="339"/>
                </a:cubicBezTo>
                <a:cubicBezTo>
                  <a:pt x="8" y="344"/>
                  <a:pt x="0" y="354"/>
                  <a:pt x="3" y="368"/>
                </a:cubicBezTo>
                <a:close/>
                <a:moveTo>
                  <a:pt x="246" y="297"/>
                </a:moveTo>
                <a:cubicBezTo>
                  <a:pt x="246" y="297"/>
                  <a:pt x="250" y="299"/>
                  <a:pt x="246" y="303"/>
                </a:cubicBezTo>
                <a:cubicBezTo>
                  <a:pt x="243" y="308"/>
                  <a:pt x="234" y="317"/>
                  <a:pt x="233" y="308"/>
                </a:cubicBezTo>
                <a:cubicBezTo>
                  <a:pt x="232" y="300"/>
                  <a:pt x="240" y="292"/>
                  <a:pt x="246" y="297"/>
                </a:cubicBezTo>
                <a:close/>
                <a:moveTo>
                  <a:pt x="202" y="433"/>
                </a:moveTo>
                <a:cubicBezTo>
                  <a:pt x="202" y="433"/>
                  <a:pt x="211" y="437"/>
                  <a:pt x="205" y="439"/>
                </a:cubicBezTo>
                <a:cubicBezTo>
                  <a:pt x="200" y="442"/>
                  <a:pt x="200" y="432"/>
                  <a:pt x="202" y="433"/>
                </a:cubicBezTo>
                <a:close/>
                <a:moveTo>
                  <a:pt x="167" y="454"/>
                </a:moveTo>
                <a:cubicBezTo>
                  <a:pt x="167" y="448"/>
                  <a:pt x="177" y="446"/>
                  <a:pt x="184" y="446"/>
                </a:cubicBezTo>
                <a:cubicBezTo>
                  <a:pt x="192" y="446"/>
                  <a:pt x="190" y="454"/>
                  <a:pt x="199" y="460"/>
                </a:cubicBezTo>
                <a:cubicBezTo>
                  <a:pt x="207" y="466"/>
                  <a:pt x="199" y="466"/>
                  <a:pt x="193" y="466"/>
                </a:cubicBezTo>
                <a:cubicBezTo>
                  <a:pt x="187" y="465"/>
                  <a:pt x="167" y="454"/>
                  <a:pt x="167" y="454"/>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31" name="图片 30"/>
          <p:cNvPicPr>
            <a:picLocks noChangeAspect="1"/>
          </p:cNvPicPr>
          <p:nvPr/>
        </p:nvPicPr>
        <p:blipFill>
          <a:blip r:embed="rId4"/>
          <a:srcRect/>
          <a:stretch/>
        </p:blipFill>
        <p:spPr>
          <a:xfrm>
            <a:off x="3157693" y="2456333"/>
            <a:ext cx="1316" cy="987"/>
          </a:xfrm>
          <a:custGeom>
            <a:avLst/>
            <a:gdLst>
              <a:gd name="connsiteX0" fmla="*/ 1316 w 1316"/>
              <a:gd name="connsiteY0" fmla="*/ 0 h 987"/>
              <a:gd name="connsiteX1" fmla="*/ 1316 w 1316"/>
              <a:gd name="connsiteY1" fmla="*/ 987 h 987"/>
              <a:gd name="connsiteX2" fmla="*/ 0 w 1316"/>
              <a:gd name="connsiteY2" fmla="*/ 987 h 987"/>
              <a:gd name="connsiteX3" fmla="*/ 1316 w 1316"/>
              <a:gd name="connsiteY3" fmla="*/ 0 h 987"/>
            </a:gdLst>
            <a:ahLst/>
            <a:cxnLst>
              <a:cxn ang="0">
                <a:pos x="connsiteX0" y="connsiteY0"/>
              </a:cxn>
              <a:cxn ang="0">
                <a:pos x="connsiteX1" y="connsiteY1"/>
              </a:cxn>
              <a:cxn ang="0">
                <a:pos x="connsiteX2" y="connsiteY2"/>
              </a:cxn>
              <a:cxn ang="0">
                <a:pos x="connsiteX3" y="connsiteY3"/>
              </a:cxn>
            </a:cxnLst>
            <a:rect l="l" t="t" r="r" b="b"/>
            <a:pathLst>
              <a:path w="1316" h="987">
                <a:moveTo>
                  <a:pt x="1316" y="0"/>
                </a:moveTo>
                <a:lnTo>
                  <a:pt x="1316" y="987"/>
                </a:lnTo>
                <a:lnTo>
                  <a:pt x="0" y="987"/>
                </a:lnTo>
                <a:lnTo>
                  <a:pt x="1316" y="0"/>
                </a:lnTo>
                <a:close/>
              </a:path>
            </a:pathLst>
          </a:custGeom>
        </p:spPr>
      </p:pic>
      <p:sp>
        <p:nvSpPr>
          <p:cNvPr id="77" name="文本框 76"/>
          <p:cNvSpPr txBox="1"/>
          <p:nvPr/>
        </p:nvSpPr>
        <p:spPr>
          <a:xfrm>
            <a:off x="11739448" y="187311"/>
            <a:ext cx="430887" cy="1175963"/>
          </a:xfrm>
          <a:prstGeom prst="rect">
            <a:avLst/>
          </a:prstGeom>
          <a:noFill/>
        </p:spPr>
        <p:txBody>
          <a:bodyPr vert="eaVert" wrap="none" rtlCol="0">
            <a:spAutoFit/>
          </a:bodyPr>
          <a:lstStyle>
            <a:defPPr>
              <a:defRPr lang="zh-CN"/>
            </a:defPPr>
            <a:lvl1pPr>
              <a:defRPr sz="1600">
                <a:solidFill>
                  <a:srgbClr val="0863B5">
                    <a:alpha val="22000"/>
                  </a:srgbClr>
                </a:solidFill>
                <a:latin typeface="方正正大黑简体" panose="02000000000000000000" pitchFamily="2" charset="-122"/>
                <a:ea typeface="方正正大黑简体" panose="02000000000000000000" pitchFamily="2" charset="-122"/>
              </a:defRPr>
            </a:lvl1pPr>
          </a:lstStyle>
          <a:p>
            <a:r>
              <a:rPr lang="en-US" altLang="zh-CN" dirty="0">
                <a:solidFill>
                  <a:schemeClr val="bg1">
                    <a:alpha val="16000"/>
                  </a:schemeClr>
                </a:solidFill>
                <a:latin typeface="方正正中黑简体" panose="02000000000000000000" pitchFamily="2" charset="-122"/>
                <a:ea typeface="方正正中黑简体" panose="02000000000000000000" pitchFamily="2" charset="-122"/>
              </a:rPr>
              <a:t>CONCISE</a:t>
            </a:r>
            <a:endParaRPr lang="zh-CN" altLang="en-US" dirty="0">
              <a:solidFill>
                <a:schemeClr val="bg1">
                  <a:alpha val="16000"/>
                </a:schemeClr>
              </a:solidFill>
              <a:latin typeface="方正正中黑简体" panose="02000000000000000000" pitchFamily="2" charset="-122"/>
              <a:ea typeface="方正正中黑简体" panose="02000000000000000000" pitchFamily="2" charset="-122"/>
            </a:endParaRPr>
          </a:p>
        </p:txBody>
      </p:sp>
      <p:sp>
        <p:nvSpPr>
          <p:cNvPr id="78" name="文本框 77"/>
          <p:cNvSpPr txBox="1"/>
          <p:nvPr/>
        </p:nvSpPr>
        <p:spPr>
          <a:xfrm>
            <a:off x="11067330" y="813294"/>
            <a:ext cx="430887" cy="1621598"/>
          </a:xfrm>
          <a:prstGeom prst="rect">
            <a:avLst/>
          </a:prstGeom>
          <a:noFill/>
        </p:spPr>
        <p:txBody>
          <a:bodyPr vert="eaVert" wrap="none" rtlCol="0">
            <a:spAutoFit/>
          </a:bodyPr>
          <a:lstStyle/>
          <a:p>
            <a:r>
              <a:rPr lang="en-US" altLang="zh-CN" sz="1600" dirty="0">
                <a:solidFill>
                  <a:schemeClr val="bg1">
                    <a:alpha val="16000"/>
                  </a:schemeClr>
                </a:solidFill>
                <a:latin typeface="方正正中黑简体" panose="02000000000000000000" pitchFamily="2" charset="-122"/>
                <a:ea typeface="方正正中黑简体" panose="02000000000000000000" pitchFamily="2" charset="-122"/>
              </a:rPr>
              <a:t>INNOVATION</a:t>
            </a:r>
            <a:endParaRPr lang="zh-CN" altLang="en-US" sz="1600" dirty="0">
              <a:solidFill>
                <a:schemeClr val="bg1">
                  <a:alpha val="16000"/>
                </a:schemeClr>
              </a:solidFill>
              <a:latin typeface="方正正中黑简体" panose="02000000000000000000" pitchFamily="2" charset="-122"/>
              <a:ea typeface="方正正中黑简体" panose="02000000000000000000" pitchFamily="2" charset="-122"/>
            </a:endParaRPr>
          </a:p>
        </p:txBody>
      </p:sp>
      <p:sp>
        <p:nvSpPr>
          <p:cNvPr id="79" name="文本框 78"/>
          <p:cNvSpPr txBox="1"/>
          <p:nvPr/>
        </p:nvSpPr>
        <p:spPr>
          <a:xfrm>
            <a:off x="11403389" y="509111"/>
            <a:ext cx="430887" cy="1413207"/>
          </a:xfrm>
          <a:prstGeom prst="rect">
            <a:avLst/>
          </a:prstGeom>
          <a:noFill/>
        </p:spPr>
        <p:txBody>
          <a:bodyPr vert="eaVert" wrap="none" rtlCol="0">
            <a:spAutoFit/>
          </a:bodyPr>
          <a:lstStyle/>
          <a:p>
            <a:r>
              <a:rPr lang="en-US" altLang="zh-CN" sz="1600" dirty="0">
                <a:solidFill>
                  <a:schemeClr val="bg1">
                    <a:alpha val="16000"/>
                  </a:schemeClr>
                </a:solidFill>
                <a:latin typeface="方正正中黑简体" panose="02000000000000000000" pitchFamily="2" charset="-122"/>
                <a:ea typeface="方正正中黑简体" panose="02000000000000000000" pitchFamily="2" charset="-122"/>
              </a:rPr>
              <a:t>HIGH TECH</a:t>
            </a:r>
            <a:endParaRPr lang="zh-CN" altLang="en-US" sz="1600" dirty="0">
              <a:solidFill>
                <a:schemeClr val="bg1">
                  <a:alpha val="16000"/>
                </a:schemeClr>
              </a:solidFill>
              <a:latin typeface="方正正中黑简体" panose="02000000000000000000" pitchFamily="2" charset="-122"/>
              <a:ea typeface="方正正中黑简体" panose="02000000000000000000" pitchFamily="2" charset="-122"/>
            </a:endParaRPr>
          </a:p>
        </p:txBody>
      </p:sp>
      <p:sp>
        <p:nvSpPr>
          <p:cNvPr id="6" name="文本框 5">
            <a:extLst>
              <a:ext uri="{FF2B5EF4-FFF2-40B4-BE49-F238E27FC236}">
                <a16:creationId xmlns:a16="http://schemas.microsoft.com/office/drawing/2014/main" id="{BBB1727E-CC0F-4169-B0DC-510A607ECC73}"/>
              </a:ext>
            </a:extLst>
          </p:cNvPr>
          <p:cNvSpPr txBox="1"/>
          <p:nvPr/>
        </p:nvSpPr>
        <p:spPr>
          <a:xfrm>
            <a:off x="1291633" y="3078574"/>
            <a:ext cx="2553187" cy="728533"/>
          </a:xfrm>
          <a:prstGeom prst="rect">
            <a:avLst/>
          </a:prstGeom>
          <a:noFill/>
        </p:spPr>
        <p:txBody>
          <a:bodyPr wrap="square" rtlCol="0">
            <a:spAutoFit/>
          </a:bodyPr>
          <a:lstStyle/>
          <a:p>
            <a:pPr>
              <a:lnSpc>
                <a:spcPct val="200000"/>
              </a:lnSpc>
            </a:pPr>
            <a:r>
              <a:rPr lang="zh-CN" altLang="en-US" sz="2400" b="1" dirty="0">
                <a:solidFill>
                  <a:srgbClr val="0863B5"/>
                </a:solidFill>
              </a:rPr>
              <a:t>管理员用例图</a:t>
            </a:r>
            <a:endParaRPr lang="en-US" altLang="zh-CN" sz="2400" b="1" dirty="0">
              <a:solidFill>
                <a:srgbClr val="0863B5"/>
              </a:solidFill>
            </a:endParaRPr>
          </a:p>
        </p:txBody>
      </p:sp>
      <p:pic>
        <p:nvPicPr>
          <p:cNvPr id="2050" name="图片 5">
            <a:extLst>
              <a:ext uri="{FF2B5EF4-FFF2-40B4-BE49-F238E27FC236}">
                <a16:creationId xmlns:a16="http://schemas.microsoft.com/office/drawing/2014/main" id="{A348B75B-B11D-4DD0-86AE-EDFF02EE4C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5675" y="571741"/>
            <a:ext cx="3205605" cy="5867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a:extLst>
              <a:ext uri="{FF2B5EF4-FFF2-40B4-BE49-F238E27FC236}">
                <a16:creationId xmlns:a16="http://schemas.microsoft.com/office/drawing/2014/main" id="{005E38E0-F37A-44FF-BB4F-353329C8DE4C}"/>
              </a:ext>
            </a:extLst>
          </p:cNvPr>
          <p:cNvSpPr txBox="1"/>
          <p:nvPr/>
        </p:nvSpPr>
        <p:spPr>
          <a:xfrm>
            <a:off x="7672016" y="2298608"/>
            <a:ext cx="2869427"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用例名称</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用例描述</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主执行者</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endPar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r>
              <a:rPr lang="zh-CN" altLang="en-US" b="1" dirty="0">
                <a:solidFill>
                  <a:srgbClr val="0863B5"/>
                </a:solidFill>
              </a:rPr>
              <a:t>每个用例    </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触发条件</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后置条件</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基本事件流</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异常事件流</a:t>
            </a:r>
            <a:endParaRPr kumimoji="0" lang="en-US" altLang="zh-CN"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36938879"/>
      </p:ext>
    </p:extLst>
  </p:cSld>
  <p:clrMapOvr>
    <a:masterClrMapping/>
  </p:clrMapOvr>
  <mc:AlternateContent xmlns:mc="http://schemas.openxmlformats.org/markup-compatibility/2006" xmlns:p14="http://schemas.microsoft.com/office/powerpoint/2010/main">
    <mc:Choice Requires="p14">
      <p:transition spd="slow" p14:dur="1525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250"/>
                                        <p:tgtEl>
                                          <p:spTgt spid="9"/>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250"/>
                                        <p:tgtEl>
                                          <p:spTgt spid="2"/>
                                        </p:tgtEl>
                                      </p:cBhvr>
                                    </p:animEffect>
                                  </p:childTnLst>
                                </p:cTn>
                              </p:par>
                            </p:childTnLst>
                          </p:cTn>
                        </p:par>
                        <p:par>
                          <p:cTn id="12" fill="hold">
                            <p:stCondLst>
                              <p:cond delay="500"/>
                            </p:stCondLst>
                            <p:childTnLst>
                              <p:par>
                                <p:cTn id="13" presetID="16" presetClass="entr" presetSubtype="2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Horizontal)">
                                      <p:cBhvr>
                                        <p:cTn id="15" dur="250"/>
                                        <p:tgtEl>
                                          <p:spTgt spid="8"/>
                                        </p:tgtEl>
                                      </p:cBhvr>
                                    </p:animEffect>
                                  </p:childTnLst>
                                </p:cTn>
                              </p:par>
                            </p:childTnLst>
                          </p:cTn>
                        </p:par>
                        <p:par>
                          <p:cTn id="16" fill="hold">
                            <p:stCondLst>
                              <p:cond delay="750"/>
                            </p:stCondLst>
                            <p:childTnLst>
                              <p:par>
                                <p:cTn id="17" presetID="2" presetClass="entr" presetSubtype="4"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1250"/>
                            </p:stCondLst>
                            <p:childTnLst>
                              <p:par>
                                <p:cTn id="26" presetID="22" presetClass="entr" presetSubtype="1"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up)">
                                      <p:cBhvr>
                                        <p:cTn id="28" dur="500"/>
                                        <p:tgtEl>
                                          <p:spTgt spid="24"/>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wipe(right)">
                                      <p:cBhvr>
                                        <p:cTn id="31" dur="500"/>
                                        <p:tgtEl>
                                          <p:spTgt spid="77"/>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right)">
                                      <p:cBhvr>
                                        <p:cTn id="34" dur="500"/>
                                        <p:tgtEl>
                                          <p:spTgt spid="79"/>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wipe(right)">
                                      <p:cBhvr>
                                        <p:cTn id="37" dur="500"/>
                                        <p:tgtEl>
                                          <p:spTgt spid="78"/>
                                        </p:tgtEl>
                                      </p:cBhvr>
                                    </p:animEffect>
                                  </p:childTnLst>
                                </p:cTn>
                              </p:par>
                              <p:par>
                                <p:cTn id="38" presetID="42"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1000"/>
                                        <p:tgtEl>
                                          <p:spTgt spid="3"/>
                                        </p:tgtEl>
                                      </p:cBhvr>
                                    </p:animEffect>
                                    <p:anim calcmode="lin" valueType="num">
                                      <p:cBhvr>
                                        <p:cTn id="41" dur="1000" fill="hold"/>
                                        <p:tgtEl>
                                          <p:spTgt spid="3"/>
                                        </p:tgtEl>
                                        <p:attrNameLst>
                                          <p:attrName>ppt_x</p:attrName>
                                        </p:attrNameLst>
                                      </p:cBhvr>
                                      <p:tavLst>
                                        <p:tav tm="0">
                                          <p:val>
                                            <p:strVal val="#ppt_x"/>
                                          </p:val>
                                        </p:tav>
                                        <p:tav tm="100000">
                                          <p:val>
                                            <p:strVal val="#ppt_x"/>
                                          </p:val>
                                        </p:tav>
                                      </p:tavLst>
                                    </p:anim>
                                    <p:anim calcmode="lin" valueType="num">
                                      <p:cBhvr>
                                        <p:cTn id="4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24" grpId="0" animBg="1"/>
      <p:bldP spid="77" grpId="0"/>
      <p:bldP spid="78" grpId="0"/>
      <p:bldP spid="7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09700" y="1654201"/>
            <a:ext cx="14325599" cy="6741159"/>
            <a:chOff x="-1409700" y="1654201"/>
            <a:chExt cx="14325599" cy="6741159"/>
          </a:xfrm>
        </p:grpSpPr>
        <p:sp>
          <p:nvSpPr>
            <p:cNvPr id="81" name="矩形 80"/>
            <p:cNvSpPr/>
            <p:nvPr/>
          </p:nvSpPr>
          <p:spPr>
            <a:xfrm>
              <a:off x="-1192824" y="1654201"/>
              <a:ext cx="13723426" cy="5100743"/>
            </a:xfrm>
            <a:prstGeom prst="rect">
              <a:avLst/>
            </a:prstGeom>
            <a:blipFill dpi="0" rotWithShape="1">
              <a:blip r:embed="rId2" cstate="email">
                <a:alphaModFix amt="1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3" name="图片 3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1409700" y="4219314"/>
              <a:ext cx="14325599" cy="4176046"/>
            </a:xfrm>
            <a:custGeom>
              <a:avLst/>
              <a:gdLst>
                <a:gd name="connsiteX0" fmla="*/ 4704034 w 14762434"/>
                <a:gd name="connsiteY0" fmla="*/ 0 h 4476750"/>
                <a:gd name="connsiteX1" fmla="*/ 5542234 w 14762434"/>
                <a:gd name="connsiteY1" fmla="*/ 742950 h 4476750"/>
                <a:gd name="connsiteX2" fmla="*/ 5656534 w 14762434"/>
                <a:gd name="connsiteY2" fmla="*/ 590550 h 4476750"/>
                <a:gd name="connsiteX3" fmla="*/ 5999434 w 14762434"/>
                <a:gd name="connsiteY3" fmla="*/ 400050 h 4476750"/>
                <a:gd name="connsiteX4" fmla="*/ 6589984 w 14762434"/>
                <a:gd name="connsiteY4" fmla="*/ 400050 h 4476750"/>
                <a:gd name="connsiteX5" fmla="*/ 7085284 w 14762434"/>
                <a:gd name="connsiteY5" fmla="*/ 704850 h 4476750"/>
                <a:gd name="connsiteX6" fmla="*/ 7771084 w 14762434"/>
                <a:gd name="connsiteY6" fmla="*/ 381000 h 4476750"/>
                <a:gd name="connsiteX7" fmla="*/ 8952184 w 14762434"/>
                <a:gd name="connsiteY7" fmla="*/ 1162050 h 4476750"/>
                <a:gd name="connsiteX8" fmla="*/ 9980884 w 14762434"/>
                <a:gd name="connsiteY8" fmla="*/ 1257300 h 4476750"/>
                <a:gd name="connsiteX9" fmla="*/ 11257234 w 14762434"/>
                <a:gd name="connsiteY9" fmla="*/ 876300 h 4476750"/>
                <a:gd name="connsiteX10" fmla="*/ 12209734 w 14762434"/>
                <a:gd name="connsiteY10" fmla="*/ 1447800 h 4476750"/>
                <a:gd name="connsiteX11" fmla="*/ 12533584 w 14762434"/>
                <a:gd name="connsiteY11" fmla="*/ 1333500 h 4476750"/>
                <a:gd name="connsiteX12" fmla="*/ 14190934 w 14762434"/>
                <a:gd name="connsiteY12" fmla="*/ 1943100 h 4476750"/>
                <a:gd name="connsiteX13" fmla="*/ 14762434 w 14762434"/>
                <a:gd name="connsiteY13" fmla="*/ 1885950 h 4476750"/>
                <a:gd name="connsiteX14" fmla="*/ 14762434 w 14762434"/>
                <a:gd name="connsiteY14" fmla="*/ 4476750 h 4476750"/>
                <a:gd name="connsiteX15" fmla="*/ 0 w 14762434"/>
                <a:gd name="connsiteY15" fmla="*/ 4476750 h 4476750"/>
                <a:gd name="connsiteX16" fmla="*/ 0 w 14762434"/>
                <a:gd name="connsiteY16" fmla="*/ 4475763 h 4476750"/>
                <a:gd name="connsiteX17" fmla="*/ 379684 w 14762434"/>
                <a:gd name="connsiteY17" fmla="*/ 4191000 h 4476750"/>
                <a:gd name="connsiteX18" fmla="*/ 265384 w 14762434"/>
                <a:gd name="connsiteY18" fmla="*/ 209550 h 4476750"/>
                <a:gd name="connsiteX19" fmla="*/ 1046434 w 14762434"/>
                <a:gd name="connsiteY19" fmla="*/ 438150 h 4476750"/>
                <a:gd name="connsiteX20" fmla="*/ 1484584 w 14762434"/>
                <a:gd name="connsiteY20" fmla="*/ 723900 h 4476750"/>
                <a:gd name="connsiteX21" fmla="*/ 1732234 w 14762434"/>
                <a:gd name="connsiteY21" fmla="*/ 323850 h 4476750"/>
                <a:gd name="connsiteX22" fmla="*/ 2513284 w 14762434"/>
                <a:gd name="connsiteY22" fmla="*/ 857250 h 4476750"/>
                <a:gd name="connsiteX23" fmla="*/ 3961084 w 14762434"/>
                <a:gd name="connsiteY23" fmla="*/ 95250 h 4476750"/>
                <a:gd name="connsiteX24" fmla="*/ 4704034 w 14762434"/>
                <a:gd name="connsiteY24" fmla="*/ 0 h 447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762434" h="4476750">
                  <a:moveTo>
                    <a:pt x="4704034" y="0"/>
                  </a:moveTo>
                  <a:lnTo>
                    <a:pt x="5542234" y="742950"/>
                  </a:lnTo>
                  <a:lnTo>
                    <a:pt x="5656534" y="590550"/>
                  </a:lnTo>
                  <a:lnTo>
                    <a:pt x="5999434" y="400050"/>
                  </a:lnTo>
                  <a:lnTo>
                    <a:pt x="6589984" y="400050"/>
                  </a:lnTo>
                  <a:lnTo>
                    <a:pt x="7085284" y="704850"/>
                  </a:lnTo>
                  <a:lnTo>
                    <a:pt x="7771084" y="381000"/>
                  </a:lnTo>
                  <a:lnTo>
                    <a:pt x="8952184" y="1162050"/>
                  </a:lnTo>
                  <a:lnTo>
                    <a:pt x="9980884" y="1257300"/>
                  </a:lnTo>
                  <a:lnTo>
                    <a:pt x="11257234" y="876300"/>
                  </a:lnTo>
                  <a:lnTo>
                    <a:pt x="12209734" y="1447800"/>
                  </a:lnTo>
                  <a:lnTo>
                    <a:pt x="12533584" y="1333500"/>
                  </a:lnTo>
                  <a:lnTo>
                    <a:pt x="14190934" y="1943100"/>
                  </a:lnTo>
                  <a:lnTo>
                    <a:pt x="14762434" y="1885950"/>
                  </a:lnTo>
                  <a:lnTo>
                    <a:pt x="14762434" y="4476750"/>
                  </a:lnTo>
                  <a:lnTo>
                    <a:pt x="0" y="4476750"/>
                  </a:lnTo>
                  <a:lnTo>
                    <a:pt x="0" y="4475763"/>
                  </a:lnTo>
                  <a:lnTo>
                    <a:pt x="379684" y="4191000"/>
                  </a:lnTo>
                  <a:lnTo>
                    <a:pt x="265384" y="209550"/>
                  </a:lnTo>
                  <a:lnTo>
                    <a:pt x="1046434" y="438150"/>
                  </a:lnTo>
                  <a:lnTo>
                    <a:pt x="1484584" y="723900"/>
                  </a:lnTo>
                  <a:lnTo>
                    <a:pt x="1732234" y="323850"/>
                  </a:lnTo>
                  <a:lnTo>
                    <a:pt x="2513284" y="857250"/>
                  </a:lnTo>
                  <a:lnTo>
                    <a:pt x="3961084" y="95250"/>
                  </a:lnTo>
                  <a:lnTo>
                    <a:pt x="4704034" y="0"/>
                  </a:lnTo>
                  <a:close/>
                </a:path>
              </a:pathLst>
            </a:custGeom>
            <a:effectLst>
              <a:softEdge rad="558800"/>
            </a:effectLst>
          </p:spPr>
        </p:pic>
      </p:grpSp>
      <p:sp>
        <p:nvSpPr>
          <p:cNvPr id="5" name="直角三角形 4"/>
          <p:cNvSpPr/>
          <p:nvPr/>
        </p:nvSpPr>
        <p:spPr>
          <a:xfrm flipH="1">
            <a:off x="10431588" y="2603500"/>
            <a:ext cx="1760412" cy="4254500"/>
          </a:xfrm>
          <a:prstGeom prst="rtTriangle">
            <a:avLst/>
          </a:prstGeom>
          <a:gradFill>
            <a:gsLst>
              <a:gs pos="15000">
                <a:srgbClr val="0863B5"/>
              </a:gs>
              <a:gs pos="100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直角三角形 3"/>
          <p:cNvSpPr/>
          <p:nvPr/>
        </p:nvSpPr>
        <p:spPr>
          <a:xfrm rot="10800000">
            <a:off x="9953076" y="0"/>
            <a:ext cx="2238924" cy="5080000"/>
          </a:xfrm>
          <a:prstGeom prst="rtTriangle">
            <a:avLst/>
          </a:prstGeom>
          <a:gradFill>
            <a:gsLst>
              <a:gs pos="0">
                <a:srgbClr val="0863B5"/>
              </a:gs>
              <a:gs pos="100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8" name="直接连接符 7"/>
          <p:cNvCxnSpPr/>
          <p:nvPr/>
        </p:nvCxnSpPr>
        <p:spPr>
          <a:xfrm>
            <a:off x="507000" y="307064"/>
            <a:ext cx="0" cy="1163935"/>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515127" y="331731"/>
            <a:ext cx="2381" cy="1139268"/>
            <a:chOff x="1984580" y="1638048"/>
            <a:chExt cx="2381" cy="1139268"/>
          </a:xfrm>
        </p:grpSpPr>
        <p:cxnSp>
          <p:nvCxnSpPr>
            <p:cNvPr id="13" name="直接连接符 12"/>
            <p:cNvCxnSpPr/>
            <p:nvPr/>
          </p:nvCxnSpPr>
          <p:spPr>
            <a:xfrm flipV="1">
              <a:off x="1986961" y="1638048"/>
              <a:ext cx="0" cy="24001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984580" y="2563230"/>
              <a:ext cx="0" cy="214086"/>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509382" y="304413"/>
            <a:ext cx="1008000" cy="1166586"/>
            <a:chOff x="509382" y="304413"/>
            <a:chExt cx="1008000" cy="1166586"/>
          </a:xfrm>
        </p:grpSpPr>
        <p:cxnSp>
          <p:nvCxnSpPr>
            <p:cNvPr id="11" name="直接连接符 10"/>
            <p:cNvCxnSpPr/>
            <p:nvPr/>
          </p:nvCxnSpPr>
          <p:spPr>
            <a:xfrm flipH="1">
              <a:off x="509382" y="304413"/>
              <a:ext cx="1008000"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09382" y="1470999"/>
              <a:ext cx="1005745"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sp>
        <p:nvSpPr>
          <p:cNvPr id="24" name="Freeform 9"/>
          <p:cNvSpPr>
            <a:spLocks noEditPoints="1"/>
          </p:cNvSpPr>
          <p:nvPr/>
        </p:nvSpPr>
        <p:spPr bwMode="auto">
          <a:xfrm rot="21165470">
            <a:off x="9205793" y="22131"/>
            <a:ext cx="1229035" cy="1649413"/>
          </a:xfrm>
          <a:custGeom>
            <a:avLst/>
            <a:gdLst>
              <a:gd name="T0" fmla="*/ 5 w 537"/>
              <a:gd name="T1" fmla="*/ 423 h 722"/>
              <a:gd name="T2" fmla="*/ 143 w 537"/>
              <a:gd name="T3" fmla="*/ 542 h 722"/>
              <a:gd name="T4" fmla="*/ 332 w 537"/>
              <a:gd name="T5" fmla="*/ 589 h 722"/>
              <a:gd name="T6" fmla="*/ 437 w 537"/>
              <a:gd name="T7" fmla="*/ 693 h 722"/>
              <a:gd name="T8" fmla="*/ 508 w 537"/>
              <a:gd name="T9" fmla="*/ 675 h 722"/>
              <a:gd name="T10" fmla="*/ 509 w 537"/>
              <a:gd name="T11" fmla="*/ 635 h 722"/>
              <a:gd name="T12" fmla="*/ 370 w 537"/>
              <a:gd name="T13" fmla="*/ 554 h 722"/>
              <a:gd name="T14" fmla="*/ 233 w 537"/>
              <a:gd name="T15" fmla="*/ 475 h 722"/>
              <a:gd name="T16" fmla="*/ 223 w 537"/>
              <a:gd name="T17" fmla="*/ 465 h 722"/>
              <a:gd name="T18" fmla="*/ 191 w 537"/>
              <a:gd name="T19" fmla="*/ 416 h 722"/>
              <a:gd name="T20" fmla="*/ 222 w 537"/>
              <a:gd name="T21" fmla="*/ 356 h 722"/>
              <a:gd name="T22" fmla="*/ 334 w 537"/>
              <a:gd name="T23" fmla="*/ 435 h 722"/>
              <a:gd name="T24" fmla="*/ 380 w 537"/>
              <a:gd name="T25" fmla="*/ 456 h 722"/>
              <a:gd name="T26" fmla="*/ 410 w 537"/>
              <a:gd name="T27" fmla="*/ 409 h 722"/>
              <a:gd name="T28" fmla="*/ 347 w 537"/>
              <a:gd name="T29" fmla="*/ 385 h 722"/>
              <a:gd name="T30" fmla="*/ 315 w 537"/>
              <a:gd name="T31" fmla="*/ 302 h 722"/>
              <a:gd name="T32" fmla="*/ 360 w 537"/>
              <a:gd name="T33" fmla="*/ 235 h 722"/>
              <a:gd name="T34" fmla="*/ 304 w 537"/>
              <a:gd name="T35" fmla="*/ 274 h 722"/>
              <a:gd name="T36" fmla="*/ 173 w 537"/>
              <a:gd name="T37" fmla="*/ 263 h 722"/>
              <a:gd name="T38" fmla="*/ 156 w 537"/>
              <a:gd name="T39" fmla="*/ 234 h 722"/>
              <a:gd name="T40" fmla="*/ 179 w 537"/>
              <a:gd name="T41" fmla="*/ 222 h 722"/>
              <a:gd name="T42" fmla="*/ 196 w 537"/>
              <a:gd name="T43" fmla="*/ 206 h 722"/>
              <a:gd name="T44" fmla="*/ 273 w 537"/>
              <a:gd name="T45" fmla="*/ 143 h 722"/>
              <a:gd name="T46" fmla="*/ 379 w 537"/>
              <a:gd name="T47" fmla="*/ 47 h 722"/>
              <a:gd name="T48" fmla="*/ 301 w 537"/>
              <a:gd name="T49" fmla="*/ 68 h 722"/>
              <a:gd name="T50" fmla="*/ 196 w 537"/>
              <a:gd name="T51" fmla="*/ 125 h 722"/>
              <a:gd name="T52" fmla="*/ 82 w 537"/>
              <a:gd name="T53" fmla="*/ 165 h 722"/>
              <a:gd name="T54" fmla="*/ 7 w 537"/>
              <a:gd name="T55" fmla="*/ 296 h 722"/>
              <a:gd name="T56" fmla="*/ 3 w 537"/>
              <a:gd name="T57" fmla="*/ 368 h 722"/>
              <a:gd name="T58" fmla="*/ 246 w 537"/>
              <a:gd name="T59" fmla="*/ 303 h 722"/>
              <a:gd name="T60" fmla="*/ 246 w 537"/>
              <a:gd name="T61" fmla="*/ 297 h 722"/>
              <a:gd name="T62" fmla="*/ 205 w 537"/>
              <a:gd name="T63" fmla="*/ 439 h 722"/>
              <a:gd name="T64" fmla="*/ 167 w 537"/>
              <a:gd name="T65" fmla="*/ 454 h 722"/>
              <a:gd name="T66" fmla="*/ 199 w 537"/>
              <a:gd name="T67" fmla="*/ 460 h 722"/>
              <a:gd name="T68" fmla="*/ 167 w 537"/>
              <a:gd name="T69" fmla="*/ 454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7" h="722">
                <a:moveTo>
                  <a:pt x="3" y="368"/>
                </a:moveTo>
                <a:cubicBezTo>
                  <a:pt x="6" y="383"/>
                  <a:pt x="5" y="423"/>
                  <a:pt x="5" y="423"/>
                </a:cubicBezTo>
                <a:cubicBezTo>
                  <a:pt x="5" y="423"/>
                  <a:pt x="46" y="526"/>
                  <a:pt x="84" y="536"/>
                </a:cubicBezTo>
                <a:cubicBezTo>
                  <a:pt x="123" y="545"/>
                  <a:pt x="125" y="539"/>
                  <a:pt x="143" y="542"/>
                </a:cubicBezTo>
                <a:cubicBezTo>
                  <a:pt x="160" y="545"/>
                  <a:pt x="251" y="541"/>
                  <a:pt x="275" y="552"/>
                </a:cubicBezTo>
                <a:cubicBezTo>
                  <a:pt x="299" y="563"/>
                  <a:pt x="329" y="573"/>
                  <a:pt x="332" y="589"/>
                </a:cubicBezTo>
                <a:cubicBezTo>
                  <a:pt x="335" y="606"/>
                  <a:pt x="352" y="629"/>
                  <a:pt x="379" y="647"/>
                </a:cubicBezTo>
                <a:cubicBezTo>
                  <a:pt x="405" y="664"/>
                  <a:pt x="433" y="684"/>
                  <a:pt x="437" y="693"/>
                </a:cubicBezTo>
                <a:cubicBezTo>
                  <a:pt x="441" y="702"/>
                  <a:pt x="470" y="722"/>
                  <a:pt x="482" y="713"/>
                </a:cubicBezTo>
                <a:cubicBezTo>
                  <a:pt x="494" y="703"/>
                  <a:pt x="501" y="678"/>
                  <a:pt x="508" y="675"/>
                </a:cubicBezTo>
                <a:cubicBezTo>
                  <a:pt x="514" y="673"/>
                  <a:pt x="537" y="650"/>
                  <a:pt x="530" y="635"/>
                </a:cubicBezTo>
                <a:cubicBezTo>
                  <a:pt x="530" y="635"/>
                  <a:pt x="524" y="620"/>
                  <a:pt x="509" y="635"/>
                </a:cubicBezTo>
                <a:cubicBezTo>
                  <a:pt x="493" y="650"/>
                  <a:pt x="454" y="669"/>
                  <a:pt x="430" y="645"/>
                </a:cubicBezTo>
                <a:cubicBezTo>
                  <a:pt x="405" y="621"/>
                  <a:pt x="379" y="571"/>
                  <a:pt x="370" y="554"/>
                </a:cubicBezTo>
                <a:cubicBezTo>
                  <a:pt x="362" y="538"/>
                  <a:pt x="358" y="499"/>
                  <a:pt x="317" y="493"/>
                </a:cubicBezTo>
                <a:cubicBezTo>
                  <a:pt x="276" y="487"/>
                  <a:pt x="247" y="477"/>
                  <a:pt x="233" y="475"/>
                </a:cubicBezTo>
                <a:cubicBezTo>
                  <a:pt x="226" y="472"/>
                  <a:pt x="226" y="472"/>
                  <a:pt x="226" y="472"/>
                </a:cubicBezTo>
                <a:cubicBezTo>
                  <a:pt x="223" y="465"/>
                  <a:pt x="223" y="465"/>
                  <a:pt x="223" y="465"/>
                </a:cubicBezTo>
                <a:cubicBezTo>
                  <a:pt x="223" y="465"/>
                  <a:pt x="233" y="446"/>
                  <a:pt x="216" y="438"/>
                </a:cubicBezTo>
                <a:cubicBezTo>
                  <a:pt x="216" y="438"/>
                  <a:pt x="200" y="416"/>
                  <a:pt x="191" y="416"/>
                </a:cubicBezTo>
                <a:cubicBezTo>
                  <a:pt x="182" y="416"/>
                  <a:pt x="190" y="412"/>
                  <a:pt x="190" y="412"/>
                </a:cubicBezTo>
                <a:cubicBezTo>
                  <a:pt x="190" y="412"/>
                  <a:pt x="222" y="375"/>
                  <a:pt x="222" y="356"/>
                </a:cubicBezTo>
                <a:cubicBezTo>
                  <a:pt x="222" y="356"/>
                  <a:pt x="257" y="366"/>
                  <a:pt x="267" y="344"/>
                </a:cubicBezTo>
                <a:cubicBezTo>
                  <a:pt x="267" y="344"/>
                  <a:pt x="335" y="424"/>
                  <a:pt x="334" y="435"/>
                </a:cubicBezTo>
                <a:cubicBezTo>
                  <a:pt x="333" y="445"/>
                  <a:pt x="339" y="482"/>
                  <a:pt x="356" y="478"/>
                </a:cubicBezTo>
                <a:cubicBezTo>
                  <a:pt x="374" y="474"/>
                  <a:pt x="377" y="465"/>
                  <a:pt x="380" y="456"/>
                </a:cubicBezTo>
                <a:cubicBezTo>
                  <a:pt x="384" y="447"/>
                  <a:pt x="392" y="444"/>
                  <a:pt x="398" y="442"/>
                </a:cubicBezTo>
                <a:cubicBezTo>
                  <a:pt x="403" y="440"/>
                  <a:pt x="426" y="427"/>
                  <a:pt x="410" y="409"/>
                </a:cubicBezTo>
                <a:cubicBezTo>
                  <a:pt x="410" y="409"/>
                  <a:pt x="393" y="403"/>
                  <a:pt x="382" y="403"/>
                </a:cubicBezTo>
                <a:cubicBezTo>
                  <a:pt x="371" y="403"/>
                  <a:pt x="354" y="397"/>
                  <a:pt x="347" y="385"/>
                </a:cubicBezTo>
                <a:cubicBezTo>
                  <a:pt x="341" y="374"/>
                  <a:pt x="333" y="353"/>
                  <a:pt x="329" y="343"/>
                </a:cubicBezTo>
                <a:cubicBezTo>
                  <a:pt x="325" y="334"/>
                  <a:pt x="311" y="311"/>
                  <a:pt x="315" y="302"/>
                </a:cubicBezTo>
                <a:cubicBezTo>
                  <a:pt x="319" y="293"/>
                  <a:pt x="343" y="285"/>
                  <a:pt x="352" y="267"/>
                </a:cubicBezTo>
                <a:cubicBezTo>
                  <a:pt x="361" y="250"/>
                  <a:pt x="368" y="237"/>
                  <a:pt x="360" y="235"/>
                </a:cubicBezTo>
                <a:cubicBezTo>
                  <a:pt x="352" y="234"/>
                  <a:pt x="338" y="234"/>
                  <a:pt x="333" y="243"/>
                </a:cubicBezTo>
                <a:cubicBezTo>
                  <a:pt x="328" y="251"/>
                  <a:pt x="307" y="278"/>
                  <a:pt x="304" y="274"/>
                </a:cubicBezTo>
                <a:cubicBezTo>
                  <a:pt x="304" y="274"/>
                  <a:pt x="280" y="196"/>
                  <a:pt x="241" y="206"/>
                </a:cubicBezTo>
                <a:cubicBezTo>
                  <a:pt x="241" y="206"/>
                  <a:pt x="196" y="215"/>
                  <a:pt x="173" y="263"/>
                </a:cubicBezTo>
                <a:cubicBezTo>
                  <a:pt x="173" y="263"/>
                  <a:pt x="161" y="273"/>
                  <a:pt x="158" y="265"/>
                </a:cubicBezTo>
                <a:cubicBezTo>
                  <a:pt x="156" y="256"/>
                  <a:pt x="148" y="236"/>
                  <a:pt x="156" y="234"/>
                </a:cubicBezTo>
                <a:cubicBezTo>
                  <a:pt x="163" y="233"/>
                  <a:pt x="174" y="240"/>
                  <a:pt x="176" y="233"/>
                </a:cubicBezTo>
                <a:cubicBezTo>
                  <a:pt x="178" y="225"/>
                  <a:pt x="176" y="224"/>
                  <a:pt x="179" y="222"/>
                </a:cubicBezTo>
                <a:cubicBezTo>
                  <a:pt x="182" y="220"/>
                  <a:pt x="180" y="222"/>
                  <a:pt x="187" y="217"/>
                </a:cubicBezTo>
                <a:cubicBezTo>
                  <a:pt x="194" y="212"/>
                  <a:pt x="195" y="211"/>
                  <a:pt x="196" y="206"/>
                </a:cubicBezTo>
                <a:cubicBezTo>
                  <a:pt x="198" y="201"/>
                  <a:pt x="222" y="192"/>
                  <a:pt x="211" y="177"/>
                </a:cubicBezTo>
                <a:cubicBezTo>
                  <a:pt x="211" y="177"/>
                  <a:pt x="257" y="155"/>
                  <a:pt x="273" y="143"/>
                </a:cubicBezTo>
                <a:cubicBezTo>
                  <a:pt x="290" y="132"/>
                  <a:pt x="313" y="105"/>
                  <a:pt x="321" y="99"/>
                </a:cubicBezTo>
                <a:cubicBezTo>
                  <a:pt x="328" y="93"/>
                  <a:pt x="363" y="59"/>
                  <a:pt x="379" y="47"/>
                </a:cubicBezTo>
                <a:cubicBezTo>
                  <a:pt x="394" y="35"/>
                  <a:pt x="386" y="0"/>
                  <a:pt x="374" y="3"/>
                </a:cubicBezTo>
                <a:cubicBezTo>
                  <a:pt x="361" y="6"/>
                  <a:pt x="310" y="61"/>
                  <a:pt x="301" y="68"/>
                </a:cubicBezTo>
                <a:cubicBezTo>
                  <a:pt x="291" y="76"/>
                  <a:pt x="261" y="87"/>
                  <a:pt x="255" y="94"/>
                </a:cubicBezTo>
                <a:cubicBezTo>
                  <a:pt x="248" y="101"/>
                  <a:pt x="200" y="125"/>
                  <a:pt x="196" y="125"/>
                </a:cubicBezTo>
                <a:cubicBezTo>
                  <a:pt x="192" y="125"/>
                  <a:pt x="177" y="75"/>
                  <a:pt x="124" y="96"/>
                </a:cubicBezTo>
                <a:cubicBezTo>
                  <a:pt x="124" y="96"/>
                  <a:pt x="75" y="115"/>
                  <a:pt x="82" y="165"/>
                </a:cubicBezTo>
                <a:cubicBezTo>
                  <a:pt x="82" y="165"/>
                  <a:pt x="26" y="230"/>
                  <a:pt x="18" y="258"/>
                </a:cubicBezTo>
                <a:cubicBezTo>
                  <a:pt x="9" y="287"/>
                  <a:pt x="5" y="286"/>
                  <a:pt x="7" y="296"/>
                </a:cubicBezTo>
                <a:cubicBezTo>
                  <a:pt x="9" y="305"/>
                  <a:pt x="13" y="333"/>
                  <a:pt x="11" y="339"/>
                </a:cubicBezTo>
                <a:cubicBezTo>
                  <a:pt x="8" y="344"/>
                  <a:pt x="0" y="354"/>
                  <a:pt x="3" y="368"/>
                </a:cubicBezTo>
                <a:close/>
                <a:moveTo>
                  <a:pt x="246" y="297"/>
                </a:moveTo>
                <a:cubicBezTo>
                  <a:pt x="246" y="297"/>
                  <a:pt x="250" y="299"/>
                  <a:pt x="246" y="303"/>
                </a:cubicBezTo>
                <a:cubicBezTo>
                  <a:pt x="243" y="308"/>
                  <a:pt x="234" y="317"/>
                  <a:pt x="233" y="308"/>
                </a:cubicBezTo>
                <a:cubicBezTo>
                  <a:pt x="232" y="300"/>
                  <a:pt x="240" y="292"/>
                  <a:pt x="246" y="297"/>
                </a:cubicBezTo>
                <a:close/>
                <a:moveTo>
                  <a:pt x="202" y="433"/>
                </a:moveTo>
                <a:cubicBezTo>
                  <a:pt x="202" y="433"/>
                  <a:pt x="211" y="437"/>
                  <a:pt x="205" y="439"/>
                </a:cubicBezTo>
                <a:cubicBezTo>
                  <a:pt x="200" y="442"/>
                  <a:pt x="200" y="432"/>
                  <a:pt x="202" y="433"/>
                </a:cubicBezTo>
                <a:close/>
                <a:moveTo>
                  <a:pt x="167" y="454"/>
                </a:moveTo>
                <a:cubicBezTo>
                  <a:pt x="167" y="448"/>
                  <a:pt x="177" y="446"/>
                  <a:pt x="184" y="446"/>
                </a:cubicBezTo>
                <a:cubicBezTo>
                  <a:pt x="192" y="446"/>
                  <a:pt x="190" y="454"/>
                  <a:pt x="199" y="460"/>
                </a:cubicBezTo>
                <a:cubicBezTo>
                  <a:pt x="207" y="466"/>
                  <a:pt x="199" y="466"/>
                  <a:pt x="193" y="466"/>
                </a:cubicBezTo>
                <a:cubicBezTo>
                  <a:pt x="187" y="465"/>
                  <a:pt x="167" y="454"/>
                  <a:pt x="167" y="454"/>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31" name="图片 30"/>
          <p:cNvPicPr>
            <a:picLocks noChangeAspect="1"/>
          </p:cNvPicPr>
          <p:nvPr/>
        </p:nvPicPr>
        <p:blipFill>
          <a:blip r:embed="rId4"/>
          <a:srcRect/>
          <a:stretch/>
        </p:blipFill>
        <p:spPr>
          <a:xfrm>
            <a:off x="3157693" y="2456333"/>
            <a:ext cx="1316" cy="987"/>
          </a:xfrm>
          <a:custGeom>
            <a:avLst/>
            <a:gdLst>
              <a:gd name="connsiteX0" fmla="*/ 1316 w 1316"/>
              <a:gd name="connsiteY0" fmla="*/ 0 h 987"/>
              <a:gd name="connsiteX1" fmla="*/ 1316 w 1316"/>
              <a:gd name="connsiteY1" fmla="*/ 987 h 987"/>
              <a:gd name="connsiteX2" fmla="*/ 0 w 1316"/>
              <a:gd name="connsiteY2" fmla="*/ 987 h 987"/>
              <a:gd name="connsiteX3" fmla="*/ 1316 w 1316"/>
              <a:gd name="connsiteY3" fmla="*/ 0 h 987"/>
            </a:gdLst>
            <a:ahLst/>
            <a:cxnLst>
              <a:cxn ang="0">
                <a:pos x="connsiteX0" y="connsiteY0"/>
              </a:cxn>
              <a:cxn ang="0">
                <a:pos x="connsiteX1" y="connsiteY1"/>
              </a:cxn>
              <a:cxn ang="0">
                <a:pos x="connsiteX2" y="connsiteY2"/>
              </a:cxn>
              <a:cxn ang="0">
                <a:pos x="connsiteX3" y="connsiteY3"/>
              </a:cxn>
            </a:cxnLst>
            <a:rect l="l" t="t" r="r" b="b"/>
            <a:pathLst>
              <a:path w="1316" h="987">
                <a:moveTo>
                  <a:pt x="1316" y="0"/>
                </a:moveTo>
                <a:lnTo>
                  <a:pt x="1316" y="987"/>
                </a:lnTo>
                <a:lnTo>
                  <a:pt x="0" y="987"/>
                </a:lnTo>
                <a:lnTo>
                  <a:pt x="1316" y="0"/>
                </a:lnTo>
                <a:close/>
              </a:path>
            </a:pathLst>
          </a:custGeom>
        </p:spPr>
      </p:pic>
      <p:sp>
        <p:nvSpPr>
          <p:cNvPr id="77" name="文本框 76"/>
          <p:cNvSpPr txBox="1"/>
          <p:nvPr/>
        </p:nvSpPr>
        <p:spPr>
          <a:xfrm>
            <a:off x="11739448" y="187311"/>
            <a:ext cx="430887" cy="1175963"/>
          </a:xfrm>
          <a:prstGeom prst="rect">
            <a:avLst/>
          </a:prstGeom>
          <a:noFill/>
        </p:spPr>
        <p:txBody>
          <a:bodyPr vert="eaVert" wrap="none" rtlCol="0">
            <a:spAutoFit/>
          </a:bodyPr>
          <a:lstStyle>
            <a:defPPr>
              <a:defRPr lang="zh-CN"/>
            </a:defPPr>
            <a:lvl1pPr>
              <a:defRPr sz="1600">
                <a:solidFill>
                  <a:srgbClr val="0863B5">
                    <a:alpha val="22000"/>
                  </a:srgbClr>
                </a:solidFill>
                <a:latin typeface="方正正大黑简体" panose="02000000000000000000" pitchFamily="2" charset="-122"/>
                <a:ea typeface="方正正大黑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rPr>
              <a:t>CONCISE</a:t>
            </a:r>
            <a:endParaRPr kumimoji="0" lang="zh-CN" altLang="en-US"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endParaRPr>
          </a:p>
        </p:txBody>
      </p:sp>
      <p:sp>
        <p:nvSpPr>
          <p:cNvPr id="78" name="文本框 77"/>
          <p:cNvSpPr txBox="1"/>
          <p:nvPr/>
        </p:nvSpPr>
        <p:spPr>
          <a:xfrm>
            <a:off x="11067330" y="813294"/>
            <a:ext cx="430887" cy="1621598"/>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rPr>
              <a:t>INNOVATION</a:t>
            </a:r>
            <a:endParaRPr kumimoji="0" lang="zh-CN" altLang="en-US"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endParaRPr>
          </a:p>
        </p:txBody>
      </p:sp>
      <p:sp>
        <p:nvSpPr>
          <p:cNvPr id="79" name="文本框 78"/>
          <p:cNvSpPr txBox="1"/>
          <p:nvPr/>
        </p:nvSpPr>
        <p:spPr>
          <a:xfrm>
            <a:off x="11403389" y="509111"/>
            <a:ext cx="430887" cy="1413207"/>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rPr>
              <a:t>HIGH TECH</a:t>
            </a:r>
            <a:endParaRPr kumimoji="0" lang="zh-CN" altLang="en-US"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endParaRPr>
          </a:p>
        </p:txBody>
      </p:sp>
      <p:sp>
        <p:nvSpPr>
          <p:cNvPr id="6" name="文本框 5">
            <a:extLst>
              <a:ext uri="{FF2B5EF4-FFF2-40B4-BE49-F238E27FC236}">
                <a16:creationId xmlns:a16="http://schemas.microsoft.com/office/drawing/2014/main" id="{BBB1727E-CC0F-4169-B0DC-510A607ECC73}"/>
              </a:ext>
            </a:extLst>
          </p:cNvPr>
          <p:cNvSpPr txBox="1"/>
          <p:nvPr/>
        </p:nvSpPr>
        <p:spPr>
          <a:xfrm>
            <a:off x="1291633" y="3078574"/>
            <a:ext cx="2553187" cy="728533"/>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zh-CN" altLang="en-US" sz="2400" b="1" dirty="0">
                <a:solidFill>
                  <a:srgbClr val="0863B5"/>
                </a:solidFill>
                <a:latin typeface="等线" panose="020F0502020204030204"/>
                <a:ea typeface="等线" panose="02010600030101010101" pitchFamily="2" charset="-122"/>
              </a:rPr>
              <a:t>员工</a:t>
            </a:r>
            <a:r>
              <a:rPr kumimoji="0" lang="zh-CN" altLang="en-US"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rPr>
              <a:t>用例图</a:t>
            </a:r>
            <a:endParaRPr kumimoji="0" lang="en-US" altLang="zh-CN"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endParaRPr>
          </a:p>
        </p:txBody>
      </p:sp>
      <p:sp>
        <p:nvSpPr>
          <p:cNvPr id="25" name="文本框 24">
            <a:extLst>
              <a:ext uri="{FF2B5EF4-FFF2-40B4-BE49-F238E27FC236}">
                <a16:creationId xmlns:a16="http://schemas.microsoft.com/office/drawing/2014/main" id="{EE911FE0-8A25-4E00-9084-78734E9C0E15}"/>
              </a:ext>
            </a:extLst>
          </p:cNvPr>
          <p:cNvSpPr txBox="1"/>
          <p:nvPr/>
        </p:nvSpPr>
        <p:spPr>
          <a:xfrm>
            <a:off x="7751721" y="2377213"/>
            <a:ext cx="2869427"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用例名称</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用例描述</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主执行者</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endPar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r>
              <a:rPr lang="zh-CN" altLang="en-US" b="1" dirty="0">
                <a:solidFill>
                  <a:srgbClr val="0863B5"/>
                </a:solidFill>
              </a:rPr>
              <a:t>每个用例    </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触发条件</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后置条件</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基本事件流</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异常事件流</a:t>
            </a:r>
            <a:endParaRPr kumimoji="0" lang="en-US" altLang="zh-CN"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endParaRPr>
          </a:p>
        </p:txBody>
      </p:sp>
      <p:pic>
        <p:nvPicPr>
          <p:cNvPr id="3074" name="图片 4">
            <a:extLst>
              <a:ext uri="{FF2B5EF4-FFF2-40B4-BE49-F238E27FC236}">
                <a16:creationId xmlns:a16="http://schemas.microsoft.com/office/drawing/2014/main" id="{ECBFB096-B1C1-4D2D-8201-257CC4771B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5586" y="1256913"/>
            <a:ext cx="3085369" cy="471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a:extLst>
              <a:ext uri="{FF2B5EF4-FFF2-40B4-BE49-F238E27FC236}">
                <a16:creationId xmlns:a16="http://schemas.microsoft.com/office/drawing/2014/main" id="{D1A0397C-44A9-40F1-8E17-02CBF98E690F}"/>
              </a:ext>
            </a:extLst>
          </p:cNvPr>
          <p:cNvSpPr txBox="1"/>
          <p:nvPr/>
        </p:nvSpPr>
        <p:spPr>
          <a:xfrm>
            <a:off x="650934" y="659927"/>
            <a:ext cx="1741182" cy="477054"/>
          </a:xfrm>
          <a:prstGeom prst="rect">
            <a:avLst/>
          </a:prstGeom>
          <a:noFill/>
        </p:spPr>
        <p:txBody>
          <a:bodyPr wrap="square" rtlCol="0">
            <a:spAutoFit/>
          </a:bodyPr>
          <a:lstStyle/>
          <a:p>
            <a:pPr algn="dist"/>
            <a:r>
              <a:rPr lang="zh-CN" altLang="en-US" sz="2500" b="1" dirty="0">
                <a:solidFill>
                  <a:schemeClr val="tx1">
                    <a:lumMod val="75000"/>
                    <a:lumOff val="25000"/>
                  </a:schemeClr>
                </a:solidFill>
                <a:latin typeface="方正正中黑简体" panose="02000000000000000000" pitchFamily="2" charset="-122"/>
                <a:ea typeface="方正正中黑简体" panose="02000000000000000000" pitchFamily="2" charset="-122"/>
              </a:rPr>
              <a:t>用例分析</a:t>
            </a:r>
          </a:p>
        </p:txBody>
      </p:sp>
    </p:spTree>
    <p:extLst>
      <p:ext uri="{BB962C8B-B14F-4D97-AF65-F5344CB8AC3E}">
        <p14:creationId xmlns:p14="http://schemas.microsoft.com/office/powerpoint/2010/main" val="4257265649"/>
      </p:ext>
    </p:extLst>
  </p:cSld>
  <p:clrMapOvr>
    <a:masterClrMapping/>
  </p:clrMapOvr>
  <mc:AlternateContent xmlns:mc="http://schemas.openxmlformats.org/markup-compatibility/2006" xmlns:p14="http://schemas.microsoft.com/office/powerpoint/2010/main">
    <mc:Choice Requires="p14">
      <p:transition spd="slow" p14:dur="1525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250"/>
                                        <p:tgtEl>
                                          <p:spTgt spid="9"/>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250"/>
                                        <p:tgtEl>
                                          <p:spTgt spid="2"/>
                                        </p:tgtEl>
                                      </p:cBhvr>
                                    </p:animEffect>
                                  </p:childTnLst>
                                </p:cTn>
                              </p:par>
                            </p:childTnLst>
                          </p:cTn>
                        </p:par>
                        <p:par>
                          <p:cTn id="12" fill="hold">
                            <p:stCondLst>
                              <p:cond delay="500"/>
                            </p:stCondLst>
                            <p:childTnLst>
                              <p:par>
                                <p:cTn id="13" presetID="16" presetClass="entr" presetSubtype="2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Horizontal)">
                                      <p:cBhvr>
                                        <p:cTn id="15" dur="250"/>
                                        <p:tgtEl>
                                          <p:spTgt spid="8"/>
                                        </p:tgtEl>
                                      </p:cBhvr>
                                    </p:animEffect>
                                  </p:childTnLst>
                                </p:cTn>
                              </p:par>
                            </p:childTnLst>
                          </p:cTn>
                        </p:par>
                        <p:par>
                          <p:cTn id="16" fill="hold">
                            <p:stCondLst>
                              <p:cond delay="750"/>
                            </p:stCondLst>
                            <p:childTnLst>
                              <p:par>
                                <p:cTn id="17" presetID="2" presetClass="entr" presetSubtype="4"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1250"/>
                            </p:stCondLst>
                            <p:childTnLst>
                              <p:par>
                                <p:cTn id="26" presetID="22" presetClass="entr" presetSubtype="1"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up)">
                                      <p:cBhvr>
                                        <p:cTn id="28" dur="500"/>
                                        <p:tgtEl>
                                          <p:spTgt spid="24"/>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wipe(right)">
                                      <p:cBhvr>
                                        <p:cTn id="31" dur="500"/>
                                        <p:tgtEl>
                                          <p:spTgt spid="77"/>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right)">
                                      <p:cBhvr>
                                        <p:cTn id="34" dur="500"/>
                                        <p:tgtEl>
                                          <p:spTgt spid="79"/>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wipe(right)">
                                      <p:cBhvr>
                                        <p:cTn id="37" dur="500"/>
                                        <p:tgtEl>
                                          <p:spTgt spid="78"/>
                                        </p:tgtEl>
                                      </p:cBhvr>
                                    </p:animEffect>
                                  </p:childTnLst>
                                </p:cTn>
                              </p:par>
                              <p:par>
                                <p:cTn id="38" presetID="42"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1000"/>
                                        <p:tgtEl>
                                          <p:spTgt spid="3"/>
                                        </p:tgtEl>
                                      </p:cBhvr>
                                    </p:animEffect>
                                    <p:anim calcmode="lin" valueType="num">
                                      <p:cBhvr>
                                        <p:cTn id="41" dur="1000" fill="hold"/>
                                        <p:tgtEl>
                                          <p:spTgt spid="3"/>
                                        </p:tgtEl>
                                        <p:attrNameLst>
                                          <p:attrName>ppt_x</p:attrName>
                                        </p:attrNameLst>
                                      </p:cBhvr>
                                      <p:tavLst>
                                        <p:tav tm="0">
                                          <p:val>
                                            <p:strVal val="#ppt_x"/>
                                          </p:val>
                                        </p:tav>
                                        <p:tav tm="100000">
                                          <p:val>
                                            <p:strVal val="#ppt_x"/>
                                          </p:val>
                                        </p:tav>
                                      </p:tavLst>
                                    </p:anim>
                                    <p:anim calcmode="lin" valueType="num">
                                      <p:cBhvr>
                                        <p:cTn id="4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24" grpId="0" animBg="1"/>
      <p:bldP spid="77" grpId="0"/>
      <p:bldP spid="78" grpId="0"/>
      <p:bldP spid="7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flipH="1">
            <a:off x="0" y="0"/>
            <a:ext cx="12192000" cy="6858000"/>
          </a:xfrm>
          <a:prstGeom prst="rect">
            <a:avLst/>
          </a:prstGeom>
          <a:noFill/>
          <a:ln>
            <a:noFill/>
          </a:ln>
        </p:spPr>
      </p:pic>
      <p:sp>
        <p:nvSpPr>
          <p:cNvPr id="6" name="矩形 5"/>
          <p:cNvSpPr/>
          <p:nvPr/>
        </p:nvSpPr>
        <p:spPr>
          <a:xfrm>
            <a:off x="0" y="0"/>
            <a:ext cx="12192000" cy="68580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矩形 4"/>
          <p:cNvSpPr/>
          <p:nvPr/>
        </p:nvSpPr>
        <p:spPr>
          <a:xfrm rot="19514313" flipH="1">
            <a:off x="-2086671" y="4115387"/>
            <a:ext cx="7603412" cy="2966166"/>
          </a:xfrm>
          <a:custGeom>
            <a:avLst/>
            <a:gdLst>
              <a:gd name="connsiteX0" fmla="*/ 0 w 8853714"/>
              <a:gd name="connsiteY0" fmla="*/ 0 h 4122057"/>
              <a:gd name="connsiteX1" fmla="*/ 8853714 w 8853714"/>
              <a:gd name="connsiteY1" fmla="*/ 0 h 4122057"/>
              <a:gd name="connsiteX2" fmla="*/ 8853714 w 8853714"/>
              <a:gd name="connsiteY2" fmla="*/ 4122057 h 4122057"/>
              <a:gd name="connsiteX3" fmla="*/ 0 w 8853714"/>
              <a:gd name="connsiteY3" fmla="*/ 4122057 h 4122057"/>
              <a:gd name="connsiteX4" fmla="*/ 0 w 8853714"/>
              <a:gd name="connsiteY4" fmla="*/ 0 h 4122057"/>
              <a:gd name="connsiteX0" fmla="*/ 14515 w 8868229"/>
              <a:gd name="connsiteY0" fmla="*/ 0 h 4122057"/>
              <a:gd name="connsiteX1" fmla="*/ 8868229 w 8868229"/>
              <a:gd name="connsiteY1" fmla="*/ 0 h 4122057"/>
              <a:gd name="connsiteX2" fmla="*/ 8868229 w 8868229"/>
              <a:gd name="connsiteY2" fmla="*/ 4122057 h 4122057"/>
              <a:gd name="connsiteX3" fmla="*/ 14515 w 8868229"/>
              <a:gd name="connsiteY3" fmla="*/ 4122057 h 4122057"/>
              <a:gd name="connsiteX4" fmla="*/ 0 w 8868229"/>
              <a:gd name="connsiteY4" fmla="*/ 2119085 h 4122057"/>
              <a:gd name="connsiteX5" fmla="*/ 14515 w 8868229"/>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712687 w 10566401"/>
              <a:gd name="connsiteY0" fmla="*/ 0 h 4122057"/>
              <a:gd name="connsiteX1" fmla="*/ 10566401 w 10566401"/>
              <a:gd name="connsiteY1" fmla="*/ 0 h 4122057"/>
              <a:gd name="connsiteX2" fmla="*/ 10566401 w 10566401"/>
              <a:gd name="connsiteY2" fmla="*/ 4122057 h 4122057"/>
              <a:gd name="connsiteX3" fmla="*/ 1712687 w 10566401"/>
              <a:gd name="connsiteY3" fmla="*/ 4122057 h 4122057"/>
              <a:gd name="connsiteX4" fmla="*/ 0 w 10566401"/>
              <a:gd name="connsiteY4" fmla="*/ 1756228 h 4122057"/>
              <a:gd name="connsiteX5" fmla="*/ 1712687 w 10566401"/>
              <a:gd name="connsiteY5" fmla="*/ 0 h 4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66401" h="4122057">
                <a:moveTo>
                  <a:pt x="1712687" y="0"/>
                </a:moveTo>
                <a:lnTo>
                  <a:pt x="10566401" y="0"/>
                </a:lnTo>
                <a:lnTo>
                  <a:pt x="10566401" y="4122057"/>
                </a:lnTo>
                <a:lnTo>
                  <a:pt x="1712687" y="4122057"/>
                </a:lnTo>
                <a:lnTo>
                  <a:pt x="0" y="1756228"/>
                </a:lnTo>
                <a:lnTo>
                  <a:pt x="1712687" y="0"/>
                </a:lnTo>
                <a:close/>
              </a:path>
            </a:pathLst>
          </a:custGeom>
          <a:solidFill>
            <a:srgbClr val="089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矩形 4"/>
          <p:cNvSpPr/>
          <p:nvPr/>
        </p:nvSpPr>
        <p:spPr>
          <a:xfrm rot="19514313" flipH="1">
            <a:off x="-4327386" y="3064019"/>
            <a:ext cx="10566401" cy="3506839"/>
          </a:xfrm>
          <a:custGeom>
            <a:avLst/>
            <a:gdLst>
              <a:gd name="connsiteX0" fmla="*/ 0 w 8853714"/>
              <a:gd name="connsiteY0" fmla="*/ 0 h 4122057"/>
              <a:gd name="connsiteX1" fmla="*/ 8853714 w 8853714"/>
              <a:gd name="connsiteY1" fmla="*/ 0 h 4122057"/>
              <a:gd name="connsiteX2" fmla="*/ 8853714 w 8853714"/>
              <a:gd name="connsiteY2" fmla="*/ 4122057 h 4122057"/>
              <a:gd name="connsiteX3" fmla="*/ 0 w 8853714"/>
              <a:gd name="connsiteY3" fmla="*/ 4122057 h 4122057"/>
              <a:gd name="connsiteX4" fmla="*/ 0 w 8853714"/>
              <a:gd name="connsiteY4" fmla="*/ 0 h 4122057"/>
              <a:gd name="connsiteX0" fmla="*/ 14515 w 8868229"/>
              <a:gd name="connsiteY0" fmla="*/ 0 h 4122057"/>
              <a:gd name="connsiteX1" fmla="*/ 8868229 w 8868229"/>
              <a:gd name="connsiteY1" fmla="*/ 0 h 4122057"/>
              <a:gd name="connsiteX2" fmla="*/ 8868229 w 8868229"/>
              <a:gd name="connsiteY2" fmla="*/ 4122057 h 4122057"/>
              <a:gd name="connsiteX3" fmla="*/ 14515 w 8868229"/>
              <a:gd name="connsiteY3" fmla="*/ 4122057 h 4122057"/>
              <a:gd name="connsiteX4" fmla="*/ 0 w 8868229"/>
              <a:gd name="connsiteY4" fmla="*/ 2119085 h 4122057"/>
              <a:gd name="connsiteX5" fmla="*/ 14515 w 8868229"/>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712687 w 10566401"/>
              <a:gd name="connsiteY0" fmla="*/ 0 h 4122057"/>
              <a:gd name="connsiteX1" fmla="*/ 10566401 w 10566401"/>
              <a:gd name="connsiteY1" fmla="*/ 0 h 4122057"/>
              <a:gd name="connsiteX2" fmla="*/ 10566401 w 10566401"/>
              <a:gd name="connsiteY2" fmla="*/ 4122057 h 4122057"/>
              <a:gd name="connsiteX3" fmla="*/ 1712687 w 10566401"/>
              <a:gd name="connsiteY3" fmla="*/ 4122057 h 4122057"/>
              <a:gd name="connsiteX4" fmla="*/ 0 w 10566401"/>
              <a:gd name="connsiteY4" fmla="*/ 1756228 h 4122057"/>
              <a:gd name="connsiteX5" fmla="*/ 1712687 w 10566401"/>
              <a:gd name="connsiteY5" fmla="*/ 0 h 4122057"/>
              <a:gd name="connsiteX0" fmla="*/ 1712687 w 10566401"/>
              <a:gd name="connsiteY0" fmla="*/ 0 h 4122057"/>
              <a:gd name="connsiteX1" fmla="*/ 10566401 w 10566401"/>
              <a:gd name="connsiteY1" fmla="*/ 0 h 4122057"/>
              <a:gd name="connsiteX2" fmla="*/ 10566401 w 10566401"/>
              <a:gd name="connsiteY2" fmla="*/ 4122057 h 4122057"/>
              <a:gd name="connsiteX3" fmla="*/ 1347865 w 10566401"/>
              <a:gd name="connsiteY3" fmla="*/ 4082806 h 4122057"/>
              <a:gd name="connsiteX4" fmla="*/ 0 w 10566401"/>
              <a:gd name="connsiteY4" fmla="*/ 1756228 h 4122057"/>
              <a:gd name="connsiteX5" fmla="*/ 1712687 w 10566401"/>
              <a:gd name="connsiteY5" fmla="*/ 0 h 4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66401" h="4122057">
                <a:moveTo>
                  <a:pt x="1712687" y="0"/>
                </a:moveTo>
                <a:lnTo>
                  <a:pt x="10566401" y="0"/>
                </a:lnTo>
                <a:lnTo>
                  <a:pt x="10566401" y="4122057"/>
                </a:lnTo>
                <a:lnTo>
                  <a:pt x="1347865" y="4082806"/>
                </a:lnTo>
                <a:lnTo>
                  <a:pt x="0" y="1756228"/>
                </a:lnTo>
                <a:lnTo>
                  <a:pt x="1712687" y="0"/>
                </a:lnTo>
                <a:close/>
              </a:path>
            </a:pathLst>
          </a:custGeom>
          <a:gradFill>
            <a:gsLst>
              <a:gs pos="0">
                <a:srgbClr val="0863B5"/>
              </a:gs>
              <a:gs pos="97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文本框 8"/>
          <p:cNvSpPr txBox="1"/>
          <p:nvPr/>
        </p:nvSpPr>
        <p:spPr>
          <a:xfrm>
            <a:off x="1607419" y="2238813"/>
            <a:ext cx="3500996" cy="64633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3600" b="1" spc="100" dirty="0">
                <a:solidFill>
                  <a:prstClr val="white"/>
                </a:solidFill>
                <a:latin typeface="方正正中黑简体" panose="02000000000000000000" pitchFamily="2" charset="-122"/>
                <a:ea typeface="方正正中黑简体" panose="02000000000000000000" pitchFamily="2" charset="-122"/>
              </a:rPr>
              <a:t>3</a:t>
            </a:r>
            <a:r>
              <a:rPr kumimoji="0" lang="en-US" altLang="zh-CN" sz="3600" b="1" i="0" u="none" strike="noStrike" kern="1200" cap="none" spc="100" normalizeH="0" baseline="0" noProof="0" dirty="0">
                <a:ln>
                  <a:noFill/>
                </a:ln>
                <a:solidFill>
                  <a:prstClr val="white"/>
                </a:solidFill>
                <a:effectLst/>
                <a:uLnTx/>
                <a:uFillTx/>
                <a:latin typeface="方正正中黑简体" panose="02000000000000000000" pitchFamily="2" charset="-122"/>
                <a:ea typeface="方正正中黑简体" panose="02000000000000000000" pitchFamily="2" charset="-122"/>
                <a:cs typeface="+mn-cs"/>
              </a:rPr>
              <a:t>.</a:t>
            </a:r>
            <a:r>
              <a:rPr lang="zh-CN" altLang="en-US" sz="3600" b="1" spc="100" dirty="0">
                <a:solidFill>
                  <a:prstClr val="white"/>
                </a:solidFill>
                <a:latin typeface="方正正中黑简体" panose="02000000000000000000" pitchFamily="2" charset="-122"/>
                <a:ea typeface="方正正中黑简体" panose="02000000000000000000" pitchFamily="2" charset="-122"/>
              </a:rPr>
              <a:t>对象关系建模</a:t>
            </a:r>
            <a:endParaRPr kumimoji="0" lang="zh-CN" altLang="en-US" sz="3600" b="1" i="0" u="none" strike="noStrike" kern="1200" cap="none" spc="100" normalizeH="0" baseline="0" noProof="0" dirty="0">
              <a:ln>
                <a:noFill/>
              </a:ln>
              <a:solidFill>
                <a:prstClr val="white"/>
              </a:solidFill>
              <a:effectLst/>
              <a:uLnTx/>
              <a:uFillTx/>
              <a:latin typeface="方正正中黑简体" panose="02000000000000000000" pitchFamily="2" charset="-122"/>
              <a:ea typeface="方正正中黑简体" panose="02000000000000000000" pitchFamily="2" charset="-122"/>
              <a:cs typeface="+mn-cs"/>
            </a:endParaRPr>
          </a:p>
        </p:txBody>
      </p:sp>
      <p:cxnSp>
        <p:nvCxnSpPr>
          <p:cNvPr id="13" name="直接连接符 12"/>
          <p:cNvCxnSpPr>
            <a:cxnSpLocks/>
          </p:cNvCxnSpPr>
          <p:nvPr/>
        </p:nvCxnSpPr>
        <p:spPr>
          <a:xfrm>
            <a:off x="1715035" y="3194068"/>
            <a:ext cx="3309352" cy="0"/>
          </a:xfrm>
          <a:prstGeom prst="line">
            <a:avLst/>
          </a:prstGeom>
          <a:ln w="603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2097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600" fill="hold"/>
                                        <p:tgtEl>
                                          <p:spTgt spid="5"/>
                                        </p:tgtEl>
                                        <p:attrNameLst>
                                          <p:attrName>ppt_x</p:attrName>
                                        </p:attrNameLst>
                                      </p:cBhvr>
                                      <p:tavLst>
                                        <p:tav tm="0">
                                          <p:val>
                                            <p:strVal val="0-#ppt_w/2"/>
                                          </p:val>
                                        </p:tav>
                                        <p:tav tm="100000">
                                          <p:val>
                                            <p:strVal val="#ppt_x"/>
                                          </p:val>
                                        </p:tav>
                                      </p:tavLst>
                                    </p:anim>
                                    <p:anim calcmode="lin" valueType="num">
                                      <p:cBhvr additive="base">
                                        <p:cTn id="8" dur="6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600" fill="hold"/>
                                        <p:tgtEl>
                                          <p:spTgt spid="7"/>
                                        </p:tgtEl>
                                        <p:attrNameLst>
                                          <p:attrName>ppt_x</p:attrName>
                                        </p:attrNameLst>
                                      </p:cBhvr>
                                      <p:tavLst>
                                        <p:tav tm="0">
                                          <p:val>
                                            <p:strVal val="0-#ppt_w/2"/>
                                          </p:val>
                                        </p:tav>
                                        <p:tav tm="100000">
                                          <p:val>
                                            <p:strVal val="#ppt_x"/>
                                          </p:val>
                                        </p:tav>
                                      </p:tavLst>
                                    </p:anim>
                                    <p:anim calcmode="lin" valueType="num">
                                      <p:cBhvr additive="base">
                                        <p:cTn id="12" dur="600" fill="hold"/>
                                        <p:tgtEl>
                                          <p:spTgt spid="7"/>
                                        </p:tgtEl>
                                        <p:attrNameLst>
                                          <p:attrName>ppt_y</p:attrName>
                                        </p:attrNameLst>
                                      </p:cBhvr>
                                      <p:tavLst>
                                        <p:tav tm="0">
                                          <p:val>
                                            <p:strVal val="1+#ppt_h/2"/>
                                          </p:val>
                                        </p:tav>
                                        <p:tav tm="100000">
                                          <p:val>
                                            <p:strVal val="#ppt_y"/>
                                          </p:val>
                                        </p:tav>
                                      </p:tavLst>
                                    </p:anim>
                                  </p:childTnLst>
                                </p:cTn>
                              </p:par>
                              <p:par>
                                <p:cTn id="13" presetID="12" presetClass="entr" presetSubtype="8" fill="hold" grpId="0" nodeType="withEffect">
                                  <p:stCondLst>
                                    <p:cond delay="500"/>
                                  </p:stCondLst>
                                  <p:iterate type="lt">
                                    <p:tmPct val="25000"/>
                                  </p:iterate>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childTnLst>
                          </p:cTn>
                        </p:par>
                        <p:par>
                          <p:cTn id="17" fill="hold">
                            <p:stCondLst>
                              <p:cond delay="1875"/>
                            </p:stCondLst>
                            <p:childTnLst>
                              <p:par>
                                <p:cTn id="18" presetID="22" presetClass="entr" presetSubtype="2"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right)">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09700" y="1654201"/>
            <a:ext cx="14325599" cy="6741159"/>
            <a:chOff x="-1409700" y="1654201"/>
            <a:chExt cx="14325599" cy="6741159"/>
          </a:xfrm>
        </p:grpSpPr>
        <p:sp>
          <p:nvSpPr>
            <p:cNvPr id="81" name="矩形 80"/>
            <p:cNvSpPr/>
            <p:nvPr/>
          </p:nvSpPr>
          <p:spPr>
            <a:xfrm>
              <a:off x="-1192824" y="1654201"/>
              <a:ext cx="13723426" cy="5100743"/>
            </a:xfrm>
            <a:prstGeom prst="rect">
              <a:avLst/>
            </a:prstGeom>
            <a:blipFill dpi="0" rotWithShape="1">
              <a:blip r:embed="rId2" cstate="email">
                <a:alphaModFix amt="1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3" name="图片 3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1409700" y="4219314"/>
              <a:ext cx="14325599" cy="4176046"/>
            </a:xfrm>
            <a:custGeom>
              <a:avLst/>
              <a:gdLst>
                <a:gd name="connsiteX0" fmla="*/ 4704034 w 14762434"/>
                <a:gd name="connsiteY0" fmla="*/ 0 h 4476750"/>
                <a:gd name="connsiteX1" fmla="*/ 5542234 w 14762434"/>
                <a:gd name="connsiteY1" fmla="*/ 742950 h 4476750"/>
                <a:gd name="connsiteX2" fmla="*/ 5656534 w 14762434"/>
                <a:gd name="connsiteY2" fmla="*/ 590550 h 4476750"/>
                <a:gd name="connsiteX3" fmla="*/ 5999434 w 14762434"/>
                <a:gd name="connsiteY3" fmla="*/ 400050 h 4476750"/>
                <a:gd name="connsiteX4" fmla="*/ 6589984 w 14762434"/>
                <a:gd name="connsiteY4" fmla="*/ 400050 h 4476750"/>
                <a:gd name="connsiteX5" fmla="*/ 7085284 w 14762434"/>
                <a:gd name="connsiteY5" fmla="*/ 704850 h 4476750"/>
                <a:gd name="connsiteX6" fmla="*/ 7771084 w 14762434"/>
                <a:gd name="connsiteY6" fmla="*/ 381000 h 4476750"/>
                <a:gd name="connsiteX7" fmla="*/ 8952184 w 14762434"/>
                <a:gd name="connsiteY7" fmla="*/ 1162050 h 4476750"/>
                <a:gd name="connsiteX8" fmla="*/ 9980884 w 14762434"/>
                <a:gd name="connsiteY8" fmla="*/ 1257300 h 4476750"/>
                <a:gd name="connsiteX9" fmla="*/ 11257234 w 14762434"/>
                <a:gd name="connsiteY9" fmla="*/ 876300 h 4476750"/>
                <a:gd name="connsiteX10" fmla="*/ 12209734 w 14762434"/>
                <a:gd name="connsiteY10" fmla="*/ 1447800 h 4476750"/>
                <a:gd name="connsiteX11" fmla="*/ 12533584 w 14762434"/>
                <a:gd name="connsiteY11" fmla="*/ 1333500 h 4476750"/>
                <a:gd name="connsiteX12" fmla="*/ 14190934 w 14762434"/>
                <a:gd name="connsiteY12" fmla="*/ 1943100 h 4476750"/>
                <a:gd name="connsiteX13" fmla="*/ 14762434 w 14762434"/>
                <a:gd name="connsiteY13" fmla="*/ 1885950 h 4476750"/>
                <a:gd name="connsiteX14" fmla="*/ 14762434 w 14762434"/>
                <a:gd name="connsiteY14" fmla="*/ 4476750 h 4476750"/>
                <a:gd name="connsiteX15" fmla="*/ 0 w 14762434"/>
                <a:gd name="connsiteY15" fmla="*/ 4476750 h 4476750"/>
                <a:gd name="connsiteX16" fmla="*/ 0 w 14762434"/>
                <a:gd name="connsiteY16" fmla="*/ 4475763 h 4476750"/>
                <a:gd name="connsiteX17" fmla="*/ 379684 w 14762434"/>
                <a:gd name="connsiteY17" fmla="*/ 4191000 h 4476750"/>
                <a:gd name="connsiteX18" fmla="*/ 265384 w 14762434"/>
                <a:gd name="connsiteY18" fmla="*/ 209550 h 4476750"/>
                <a:gd name="connsiteX19" fmla="*/ 1046434 w 14762434"/>
                <a:gd name="connsiteY19" fmla="*/ 438150 h 4476750"/>
                <a:gd name="connsiteX20" fmla="*/ 1484584 w 14762434"/>
                <a:gd name="connsiteY20" fmla="*/ 723900 h 4476750"/>
                <a:gd name="connsiteX21" fmla="*/ 1732234 w 14762434"/>
                <a:gd name="connsiteY21" fmla="*/ 323850 h 4476750"/>
                <a:gd name="connsiteX22" fmla="*/ 2513284 w 14762434"/>
                <a:gd name="connsiteY22" fmla="*/ 857250 h 4476750"/>
                <a:gd name="connsiteX23" fmla="*/ 3961084 w 14762434"/>
                <a:gd name="connsiteY23" fmla="*/ 95250 h 4476750"/>
                <a:gd name="connsiteX24" fmla="*/ 4704034 w 14762434"/>
                <a:gd name="connsiteY24" fmla="*/ 0 h 447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762434" h="4476750">
                  <a:moveTo>
                    <a:pt x="4704034" y="0"/>
                  </a:moveTo>
                  <a:lnTo>
                    <a:pt x="5542234" y="742950"/>
                  </a:lnTo>
                  <a:lnTo>
                    <a:pt x="5656534" y="590550"/>
                  </a:lnTo>
                  <a:lnTo>
                    <a:pt x="5999434" y="400050"/>
                  </a:lnTo>
                  <a:lnTo>
                    <a:pt x="6589984" y="400050"/>
                  </a:lnTo>
                  <a:lnTo>
                    <a:pt x="7085284" y="704850"/>
                  </a:lnTo>
                  <a:lnTo>
                    <a:pt x="7771084" y="381000"/>
                  </a:lnTo>
                  <a:lnTo>
                    <a:pt x="8952184" y="1162050"/>
                  </a:lnTo>
                  <a:lnTo>
                    <a:pt x="9980884" y="1257300"/>
                  </a:lnTo>
                  <a:lnTo>
                    <a:pt x="11257234" y="876300"/>
                  </a:lnTo>
                  <a:lnTo>
                    <a:pt x="12209734" y="1447800"/>
                  </a:lnTo>
                  <a:lnTo>
                    <a:pt x="12533584" y="1333500"/>
                  </a:lnTo>
                  <a:lnTo>
                    <a:pt x="14190934" y="1943100"/>
                  </a:lnTo>
                  <a:lnTo>
                    <a:pt x="14762434" y="1885950"/>
                  </a:lnTo>
                  <a:lnTo>
                    <a:pt x="14762434" y="4476750"/>
                  </a:lnTo>
                  <a:lnTo>
                    <a:pt x="0" y="4476750"/>
                  </a:lnTo>
                  <a:lnTo>
                    <a:pt x="0" y="4475763"/>
                  </a:lnTo>
                  <a:lnTo>
                    <a:pt x="379684" y="4191000"/>
                  </a:lnTo>
                  <a:lnTo>
                    <a:pt x="265384" y="209550"/>
                  </a:lnTo>
                  <a:lnTo>
                    <a:pt x="1046434" y="438150"/>
                  </a:lnTo>
                  <a:lnTo>
                    <a:pt x="1484584" y="723900"/>
                  </a:lnTo>
                  <a:lnTo>
                    <a:pt x="1732234" y="323850"/>
                  </a:lnTo>
                  <a:lnTo>
                    <a:pt x="2513284" y="857250"/>
                  </a:lnTo>
                  <a:lnTo>
                    <a:pt x="3961084" y="95250"/>
                  </a:lnTo>
                  <a:lnTo>
                    <a:pt x="4704034" y="0"/>
                  </a:lnTo>
                  <a:close/>
                </a:path>
              </a:pathLst>
            </a:custGeom>
            <a:effectLst>
              <a:softEdge rad="558800"/>
            </a:effectLst>
          </p:spPr>
        </p:pic>
      </p:grpSp>
      <p:sp>
        <p:nvSpPr>
          <p:cNvPr id="5" name="直角三角形 4"/>
          <p:cNvSpPr/>
          <p:nvPr/>
        </p:nvSpPr>
        <p:spPr>
          <a:xfrm flipH="1">
            <a:off x="10431588" y="2603500"/>
            <a:ext cx="1760412" cy="4254500"/>
          </a:xfrm>
          <a:prstGeom prst="rtTriangle">
            <a:avLst/>
          </a:prstGeom>
          <a:gradFill>
            <a:gsLst>
              <a:gs pos="15000">
                <a:srgbClr val="0863B5"/>
              </a:gs>
              <a:gs pos="100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直角三角形 3"/>
          <p:cNvSpPr/>
          <p:nvPr/>
        </p:nvSpPr>
        <p:spPr>
          <a:xfrm rot="10800000">
            <a:off x="9953076" y="0"/>
            <a:ext cx="2238924" cy="5080000"/>
          </a:xfrm>
          <a:prstGeom prst="rtTriangle">
            <a:avLst/>
          </a:prstGeom>
          <a:gradFill>
            <a:gsLst>
              <a:gs pos="0">
                <a:srgbClr val="0863B5"/>
              </a:gs>
              <a:gs pos="100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8" name="直接连接符 7"/>
          <p:cNvCxnSpPr/>
          <p:nvPr/>
        </p:nvCxnSpPr>
        <p:spPr>
          <a:xfrm>
            <a:off x="507000" y="307064"/>
            <a:ext cx="0" cy="1163935"/>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515127" y="331731"/>
            <a:ext cx="2381" cy="1139268"/>
            <a:chOff x="1984580" y="1638048"/>
            <a:chExt cx="2381" cy="1139268"/>
          </a:xfrm>
        </p:grpSpPr>
        <p:cxnSp>
          <p:nvCxnSpPr>
            <p:cNvPr id="13" name="直接连接符 12"/>
            <p:cNvCxnSpPr/>
            <p:nvPr/>
          </p:nvCxnSpPr>
          <p:spPr>
            <a:xfrm flipV="1">
              <a:off x="1986961" y="1638048"/>
              <a:ext cx="0" cy="24001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984580" y="2563230"/>
              <a:ext cx="0" cy="214086"/>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509382" y="304413"/>
            <a:ext cx="1008000" cy="1166586"/>
            <a:chOff x="509382" y="304413"/>
            <a:chExt cx="1008000" cy="1166586"/>
          </a:xfrm>
        </p:grpSpPr>
        <p:cxnSp>
          <p:nvCxnSpPr>
            <p:cNvPr id="11" name="直接连接符 10"/>
            <p:cNvCxnSpPr/>
            <p:nvPr/>
          </p:nvCxnSpPr>
          <p:spPr>
            <a:xfrm flipH="1">
              <a:off x="509382" y="304413"/>
              <a:ext cx="1008000"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09382" y="1470999"/>
              <a:ext cx="1005745"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sp>
        <p:nvSpPr>
          <p:cNvPr id="24" name="Freeform 9"/>
          <p:cNvSpPr>
            <a:spLocks noEditPoints="1"/>
          </p:cNvSpPr>
          <p:nvPr/>
        </p:nvSpPr>
        <p:spPr bwMode="auto">
          <a:xfrm rot="21165470">
            <a:off x="9205793" y="22131"/>
            <a:ext cx="1229035" cy="1649413"/>
          </a:xfrm>
          <a:custGeom>
            <a:avLst/>
            <a:gdLst>
              <a:gd name="T0" fmla="*/ 5 w 537"/>
              <a:gd name="T1" fmla="*/ 423 h 722"/>
              <a:gd name="T2" fmla="*/ 143 w 537"/>
              <a:gd name="T3" fmla="*/ 542 h 722"/>
              <a:gd name="T4" fmla="*/ 332 w 537"/>
              <a:gd name="T5" fmla="*/ 589 h 722"/>
              <a:gd name="T6" fmla="*/ 437 w 537"/>
              <a:gd name="T7" fmla="*/ 693 h 722"/>
              <a:gd name="T8" fmla="*/ 508 w 537"/>
              <a:gd name="T9" fmla="*/ 675 h 722"/>
              <a:gd name="T10" fmla="*/ 509 w 537"/>
              <a:gd name="T11" fmla="*/ 635 h 722"/>
              <a:gd name="T12" fmla="*/ 370 w 537"/>
              <a:gd name="T13" fmla="*/ 554 h 722"/>
              <a:gd name="T14" fmla="*/ 233 w 537"/>
              <a:gd name="T15" fmla="*/ 475 h 722"/>
              <a:gd name="T16" fmla="*/ 223 w 537"/>
              <a:gd name="T17" fmla="*/ 465 h 722"/>
              <a:gd name="T18" fmla="*/ 191 w 537"/>
              <a:gd name="T19" fmla="*/ 416 h 722"/>
              <a:gd name="T20" fmla="*/ 222 w 537"/>
              <a:gd name="T21" fmla="*/ 356 h 722"/>
              <a:gd name="T22" fmla="*/ 334 w 537"/>
              <a:gd name="T23" fmla="*/ 435 h 722"/>
              <a:gd name="T24" fmla="*/ 380 w 537"/>
              <a:gd name="T25" fmla="*/ 456 h 722"/>
              <a:gd name="T26" fmla="*/ 410 w 537"/>
              <a:gd name="T27" fmla="*/ 409 h 722"/>
              <a:gd name="T28" fmla="*/ 347 w 537"/>
              <a:gd name="T29" fmla="*/ 385 h 722"/>
              <a:gd name="T30" fmla="*/ 315 w 537"/>
              <a:gd name="T31" fmla="*/ 302 h 722"/>
              <a:gd name="T32" fmla="*/ 360 w 537"/>
              <a:gd name="T33" fmla="*/ 235 h 722"/>
              <a:gd name="T34" fmla="*/ 304 w 537"/>
              <a:gd name="T35" fmla="*/ 274 h 722"/>
              <a:gd name="T36" fmla="*/ 173 w 537"/>
              <a:gd name="T37" fmla="*/ 263 h 722"/>
              <a:gd name="T38" fmla="*/ 156 w 537"/>
              <a:gd name="T39" fmla="*/ 234 h 722"/>
              <a:gd name="T40" fmla="*/ 179 w 537"/>
              <a:gd name="T41" fmla="*/ 222 h 722"/>
              <a:gd name="T42" fmla="*/ 196 w 537"/>
              <a:gd name="T43" fmla="*/ 206 h 722"/>
              <a:gd name="T44" fmla="*/ 273 w 537"/>
              <a:gd name="T45" fmla="*/ 143 h 722"/>
              <a:gd name="T46" fmla="*/ 379 w 537"/>
              <a:gd name="T47" fmla="*/ 47 h 722"/>
              <a:gd name="T48" fmla="*/ 301 w 537"/>
              <a:gd name="T49" fmla="*/ 68 h 722"/>
              <a:gd name="T50" fmla="*/ 196 w 537"/>
              <a:gd name="T51" fmla="*/ 125 h 722"/>
              <a:gd name="T52" fmla="*/ 82 w 537"/>
              <a:gd name="T53" fmla="*/ 165 h 722"/>
              <a:gd name="T54" fmla="*/ 7 w 537"/>
              <a:gd name="T55" fmla="*/ 296 h 722"/>
              <a:gd name="T56" fmla="*/ 3 w 537"/>
              <a:gd name="T57" fmla="*/ 368 h 722"/>
              <a:gd name="T58" fmla="*/ 246 w 537"/>
              <a:gd name="T59" fmla="*/ 303 h 722"/>
              <a:gd name="T60" fmla="*/ 246 w 537"/>
              <a:gd name="T61" fmla="*/ 297 h 722"/>
              <a:gd name="T62" fmla="*/ 205 w 537"/>
              <a:gd name="T63" fmla="*/ 439 h 722"/>
              <a:gd name="T64" fmla="*/ 167 w 537"/>
              <a:gd name="T65" fmla="*/ 454 h 722"/>
              <a:gd name="T66" fmla="*/ 199 w 537"/>
              <a:gd name="T67" fmla="*/ 460 h 722"/>
              <a:gd name="T68" fmla="*/ 167 w 537"/>
              <a:gd name="T69" fmla="*/ 454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7" h="722">
                <a:moveTo>
                  <a:pt x="3" y="368"/>
                </a:moveTo>
                <a:cubicBezTo>
                  <a:pt x="6" y="383"/>
                  <a:pt x="5" y="423"/>
                  <a:pt x="5" y="423"/>
                </a:cubicBezTo>
                <a:cubicBezTo>
                  <a:pt x="5" y="423"/>
                  <a:pt x="46" y="526"/>
                  <a:pt x="84" y="536"/>
                </a:cubicBezTo>
                <a:cubicBezTo>
                  <a:pt x="123" y="545"/>
                  <a:pt x="125" y="539"/>
                  <a:pt x="143" y="542"/>
                </a:cubicBezTo>
                <a:cubicBezTo>
                  <a:pt x="160" y="545"/>
                  <a:pt x="251" y="541"/>
                  <a:pt x="275" y="552"/>
                </a:cubicBezTo>
                <a:cubicBezTo>
                  <a:pt x="299" y="563"/>
                  <a:pt x="329" y="573"/>
                  <a:pt x="332" y="589"/>
                </a:cubicBezTo>
                <a:cubicBezTo>
                  <a:pt x="335" y="606"/>
                  <a:pt x="352" y="629"/>
                  <a:pt x="379" y="647"/>
                </a:cubicBezTo>
                <a:cubicBezTo>
                  <a:pt x="405" y="664"/>
                  <a:pt x="433" y="684"/>
                  <a:pt x="437" y="693"/>
                </a:cubicBezTo>
                <a:cubicBezTo>
                  <a:pt x="441" y="702"/>
                  <a:pt x="470" y="722"/>
                  <a:pt x="482" y="713"/>
                </a:cubicBezTo>
                <a:cubicBezTo>
                  <a:pt x="494" y="703"/>
                  <a:pt x="501" y="678"/>
                  <a:pt x="508" y="675"/>
                </a:cubicBezTo>
                <a:cubicBezTo>
                  <a:pt x="514" y="673"/>
                  <a:pt x="537" y="650"/>
                  <a:pt x="530" y="635"/>
                </a:cubicBezTo>
                <a:cubicBezTo>
                  <a:pt x="530" y="635"/>
                  <a:pt x="524" y="620"/>
                  <a:pt x="509" y="635"/>
                </a:cubicBezTo>
                <a:cubicBezTo>
                  <a:pt x="493" y="650"/>
                  <a:pt x="454" y="669"/>
                  <a:pt x="430" y="645"/>
                </a:cubicBezTo>
                <a:cubicBezTo>
                  <a:pt x="405" y="621"/>
                  <a:pt x="379" y="571"/>
                  <a:pt x="370" y="554"/>
                </a:cubicBezTo>
                <a:cubicBezTo>
                  <a:pt x="362" y="538"/>
                  <a:pt x="358" y="499"/>
                  <a:pt x="317" y="493"/>
                </a:cubicBezTo>
                <a:cubicBezTo>
                  <a:pt x="276" y="487"/>
                  <a:pt x="247" y="477"/>
                  <a:pt x="233" y="475"/>
                </a:cubicBezTo>
                <a:cubicBezTo>
                  <a:pt x="226" y="472"/>
                  <a:pt x="226" y="472"/>
                  <a:pt x="226" y="472"/>
                </a:cubicBezTo>
                <a:cubicBezTo>
                  <a:pt x="223" y="465"/>
                  <a:pt x="223" y="465"/>
                  <a:pt x="223" y="465"/>
                </a:cubicBezTo>
                <a:cubicBezTo>
                  <a:pt x="223" y="465"/>
                  <a:pt x="233" y="446"/>
                  <a:pt x="216" y="438"/>
                </a:cubicBezTo>
                <a:cubicBezTo>
                  <a:pt x="216" y="438"/>
                  <a:pt x="200" y="416"/>
                  <a:pt x="191" y="416"/>
                </a:cubicBezTo>
                <a:cubicBezTo>
                  <a:pt x="182" y="416"/>
                  <a:pt x="190" y="412"/>
                  <a:pt x="190" y="412"/>
                </a:cubicBezTo>
                <a:cubicBezTo>
                  <a:pt x="190" y="412"/>
                  <a:pt x="222" y="375"/>
                  <a:pt x="222" y="356"/>
                </a:cubicBezTo>
                <a:cubicBezTo>
                  <a:pt x="222" y="356"/>
                  <a:pt x="257" y="366"/>
                  <a:pt x="267" y="344"/>
                </a:cubicBezTo>
                <a:cubicBezTo>
                  <a:pt x="267" y="344"/>
                  <a:pt x="335" y="424"/>
                  <a:pt x="334" y="435"/>
                </a:cubicBezTo>
                <a:cubicBezTo>
                  <a:pt x="333" y="445"/>
                  <a:pt x="339" y="482"/>
                  <a:pt x="356" y="478"/>
                </a:cubicBezTo>
                <a:cubicBezTo>
                  <a:pt x="374" y="474"/>
                  <a:pt x="377" y="465"/>
                  <a:pt x="380" y="456"/>
                </a:cubicBezTo>
                <a:cubicBezTo>
                  <a:pt x="384" y="447"/>
                  <a:pt x="392" y="444"/>
                  <a:pt x="398" y="442"/>
                </a:cubicBezTo>
                <a:cubicBezTo>
                  <a:pt x="403" y="440"/>
                  <a:pt x="426" y="427"/>
                  <a:pt x="410" y="409"/>
                </a:cubicBezTo>
                <a:cubicBezTo>
                  <a:pt x="410" y="409"/>
                  <a:pt x="393" y="403"/>
                  <a:pt x="382" y="403"/>
                </a:cubicBezTo>
                <a:cubicBezTo>
                  <a:pt x="371" y="403"/>
                  <a:pt x="354" y="397"/>
                  <a:pt x="347" y="385"/>
                </a:cubicBezTo>
                <a:cubicBezTo>
                  <a:pt x="341" y="374"/>
                  <a:pt x="333" y="353"/>
                  <a:pt x="329" y="343"/>
                </a:cubicBezTo>
                <a:cubicBezTo>
                  <a:pt x="325" y="334"/>
                  <a:pt x="311" y="311"/>
                  <a:pt x="315" y="302"/>
                </a:cubicBezTo>
                <a:cubicBezTo>
                  <a:pt x="319" y="293"/>
                  <a:pt x="343" y="285"/>
                  <a:pt x="352" y="267"/>
                </a:cubicBezTo>
                <a:cubicBezTo>
                  <a:pt x="361" y="250"/>
                  <a:pt x="368" y="237"/>
                  <a:pt x="360" y="235"/>
                </a:cubicBezTo>
                <a:cubicBezTo>
                  <a:pt x="352" y="234"/>
                  <a:pt x="338" y="234"/>
                  <a:pt x="333" y="243"/>
                </a:cubicBezTo>
                <a:cubicBezTo>
                  <a:pt x="328" y="251"/>
                  <a:pt x="307" y="278"/>
                  <a:pt x="304" y="274"/>
                </a:cubicBezTo>
                <a:cubicBezTo>
                  <a:pt x="304" y="274"/>
                  <a:pt x="280" y="196"/>
                  <a:pt x="241" y="206"/>
                </a:cubicBezTo>
                <a:cubicBezTo>
                  <a:pt x="241" y="206"/>
                  <a:pt x="196" y="215"/>
                  <a:pt x="173" y="263"/>
                </a:cubicBezTo>
                <a:cubicBezTo>
                  <a:pt x="173" y="263"/>
                  <a:pt x="161" y="273"/>
                  <a:pt x="158" y="265"/>
                </a:cubicBezTo>
                <a:cubicBezTo>
                  <a:pt x="156" y="256"/>
                  <a:pt x="148" y="236"/>
                  <a:pt x="156" y="234"/>
                </a:cubicBezTo>
                <a:cubicBezTo>
                  <a:pt x="163" y="233"/>
                  <a:pt x="174" y="240"/>
                  <a:pt x="176" y="233"/>
                </a:cubicBezTo>
                <a:cubicBezTo>
                  <a:pt x="178" y="225"/>
                  <a:pt x="176" y="224"/>
                  <a:pt x="179" y="222"/>
                </a:cubicBezTo>
                <a:cubicBezTo>
                  <a:pt x="182" y="220"/>
                  <a:pt x="180" y="222"/>
                  <a:pt x="187" y="217"/>
                </a:cubicBezTo>
                <a:cubicBezTo>
                  <a:pt x="194" y="212"/>
                  <a:pt x="195" y="211"/>
                  <a:pt x="196" y="206"/>
                </a:cubicBezTo>
                <a:cubicBezTo>
                  <a:pt x="198" y="201"/>
                  <a:pt x="222" y="192"/>
                  <a:pt x="211" y="177"/>
                </a:cubicBezTo>
                <a:cubicBezTo>
                  <a:pt x="211" y="177"/>
                  <a:pt x="257" y="155"/>
                  <a:pt x="273" y="143"/>
                </a:cubicBezTo>
                <a:cubicBezTo>
                  <a:pt x="290" y="132"/>
                  <a:pt x="313" y="105"/>
                  <a:pt x="321" y="99"/>
                </a:cubicBezTo>
                <a:cubicBezTo>
                  <a:pt x="328" y="93"/>
                  <a:pt x="363" y="59"/>
                  <a:pt x="379" y="47"/>
                </a:cubicBezTo>
                <a:cubicBezTo>
                  <a:pt x="394" y="35"/>
                  <a:pt x="386" y="0"/>
                  <a:pt x="374" y="3"/>
                </a:cubicBezTo>
                <a:cubicBezTo>
                  <a:pt x="361" y="6"/>
                  <a:pt x="310" y="61"/>
                  <a:pt x="301" y="68"/>
                </a:cubicBezTo>
                <a:cubicBezTo>
                  <a:pt x="291" y="76"/>
                  <a:pt x="261" y="87"/>
                  <a:pt x="255" y="94"/>
                </a:cubicBezTo>
                <a:cubicBezTo>
                  <a:pt x="248" y="101"/>
                  <a:pt x="200" y="125"/>
                  <a:pt x="196" y="125"/>
                </a:cubicBezTo>
                <a:cubicBezTo>
                  <a:pt x="192" y="125"/>
                  <a:pt x="177" y="75"/>
                  <a:pt x="124" y="96"/>
                </a:cubicBezTo>
                <a:cubicBezTo>
                  <a:pt x="124" y="96"/>
                  <a:pt x="75" y="115"/>
                  <a:pt x="82" y="165"/>
                </a:cubicBezTo>
                <a:cubicBezTo>
                  <a:pt x="82" y="165"/>
                  <a:pt x="26" y="230"/>
                  <a:pt x="18" y="258"/>
                </a:cubicBezTo>
                <a:cubicBezTo>
                  <a:pt x="9" y="287"/>
                  <a:pt x="5" y="286"/>
                  <a:pt x="7" y="296"/>
                </a:cubicBezTo>
                <a:cubicBezTo>
                  <a:pt x="9" y="305"/>
                  <a:pt x="13" y="333"/>
                  <a:pt x="11" y="339"/>
                </a:cubicBezTo>
                <a:cubicBezTo>
                  <a:pt x="8" y="344"/>
                  <a:pt x="0" y="354"/>
                  <a:pt x="3" y="368"/>
                </a:cubicBezTo>
                <a:close/>
                <a:moveTo>
                  <a:pt x="246" y="297"/>
                </a:moveTo>
                <a:cubicBezTo>
                  <a:pt x="246" y="297"/>
                  <a:pt x="250" y="299"/>
                  <a:pt x="246" y="303"/>
                </a:cubicBezTo>
                <a:cubicBezTo>
                  <a:pt x="243" y="308"/>
                  <a:pt x="234" y="317"/>
                  <a:pt x="233" y="308"/>
                </a:cubicBezTo>
                <a:cubicBezTo>
                  <a:pt x="232" y="300"/>
                  <a:pt x="240" y="292"/>
                  <a:pt x="246" y="297"/>
                </a:cubicBezTo>
                <a:close/>
                <a:moveTo>
                  <a:pt x="202" y="433"/>
                </a:moveTo>
                <a:cubicBezTo>
                  <a:pt x="202" y="433"/>
                  <a:pt x="211" y="437"/>
                  <a:pt x="205" y="439"/>
                </a:cubicBezTo>
                <a:cubicBezTo>
                  <a:pt x="200" y="442"/>
                  <a:pt x="200" y="432"/>
                  <a:pt x="202" y="433"/>
                </a:cubicBezTo>
                <a:close/>
                <a:moveTo>
                  <a:pt x="167" y="454"/>
                </a:moveTo>
                <a:cubicBezTo>
                  <a:pt x="167" y="448"/>
                  <a:pt x="177" y="446"/>
                  <a:pt x="184" y="446"/>
                </a:cubicBezTo>
                <a:cubicBezTo>
                  <a:pt x="192" y="446"/>
                  <a:pt x="190" y="454"/>
                  <a:pt x="199" y="460"/>
                </a:cubicBezTo>
                <a:cubicBezTo>
                  <a:pt x="207" y="466"/>
                  <a:pt x="199" y="466"/>
                  <a:pt x="193" y="466"/>
                </a:cubicBezTo>
                <a:cubicBezTo>
                  <a:pt x="187" y="465"/>
                  <a:pt x="167" y="454"/>
                  <a:pt x="167" y="454"/>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31" name="图片 30"/>
          <p:cNvPicPr>
            <a:picLocks noChangeAspect="1"/>
          </p:cNvPicPr>
          <p:nvPr/>
        </p:nvPicPr>
        <p:blipFill>
          <a:blip r:embed="rId4"/>
          <a:srcRect/>
          <a:stretch/>
        </p:blipFill>
        <p:spPr>
          <a:xfrm>
            <a:off x="3157693" y="2456333"/>
            <a:ext cx="1316" cy="987"/>
          </a:xfrm>
          <a:custGeom>
            <a:avLst/>
            <a:gdLst>
              <a:gd name="connsiteX0" fmla="*/ 1316 w 1316"/>
              <a:gd name="connsiteY0" fmla="*/ 0 h 987"/>
              <a:gd name="connsiteX1" fmla="*/ 1316 w 1316"/>
              <a:gd name="connsiteY1" fmla="*/ 987 h 987"/>
              <a:gd name="connsiteX2" fmla="*/ 0 w 1316"/>
              <a:gd name="connsiteY2" fmla="*/ 987 h 987"/>
              <a:gd name="connsiteX3" fmla="*/ 1316 w 1316"/>
              <a:gd name="connsiteY3" fmla="*/ 0 h 987"/>
            </a:gdLst>
            <a:ahLst/>
            <a:cxnLst>
              <a:cxn ang="0">
                <a:pos x="connsiteX0" y="connsiteY0"/>
              </a:cxn>
              <a:cxn ang="0">
                <a:pos x="connsiteX1" y="connsiteY1"/>
              </a:cxn>
              <a:cxn ang="0">
                <a:pos x="connsiteX2" y="connsiteY2"/>
              </a:cxn>
              <a:cxn ang="0">
                <a:pos x="connsiteX3" y="connsiteY3"/>
              </a:cxn>
            </a:cxnLst>
            <a:rect l="l" t="t" r="r" b="b"/>
            <a:pathLst>
              <a:path w="1316" h="987">
                <a:moveTo>
                  <a:pt x="1316" y="0"/>
                </a:moveTo>
                <a:lnTo>
                  <a:pt x="1316" y="987"/>
                </a:lnTo>
                <a:lnTo>
                  <a:pt x="0" y="987"/>
                </a:lnTo>
                <a:lnTo>
                  <a:pt x="1316" y="0"/>
                </a:lnTo>
                <a:close/>
              </a:path>
            </a:pathLst>
          </a:custGeom>
        </p:spPr>
      </p:pic>
      <p:sp>
        <p:nvSpPr>
          <p:cNvPr id="77" name="文本框 76"/>
          <p:cNvSpPr txBox="1"/>
          <p:nvPr/>
        </p:nvSpPr>
        <p:spPr>
          <a:xfrm>
            <a:off x="11739448" y="187311"/>
            <a:ext cx="430887" cy="1175963"/>
          </a:xfrm>
          <a:prstGeom prst="rect">
            <a:avLst/>
          </a:prstGeom>
          <a:noFill/>
        </p:spPr>
        <p:txBody>
          <a:bodyPr vert="eaVert" wrap="none" rtlCol="0">
            <a:spAutoFit/>
          </a:bodyPr>
          <a:lstStyle>
            <a:defPPr>
              <a:defRPr lang="zh-CN"/>
            </a:defPPr>
            <a:lvl1pPr>
              <a:defRPr sz="1600">
                <a:solidFill>
                  <a:srgbClr val="0863B5">
                    <a:alpha val="22000"/>
                  </a:srgbClr>
                </a:solidFill>
                <a:latin typeface="方正正大黑简体" panose="02000000000000000000" pitchFamily="2" charset="-122"/>
                <a:ea typeface="方正正大黑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rPr>
              <a:t>CONCISE</a:t>
            </a:r>
            <a:endParaRPr kumimoji="0" lang="zh-CN" altLang="en-US"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endParaRPr>
          </a:p>
        </p:txBody>
      </p:sp>
      <p:sp>
        <p:nvSpPr>
          <p:cNvPr id="78" name="文本框 77"/>
          <p:cNvSpPr txBox="1"/>
          <p:nvPr/>
        </p:nvSpPr>
        <p:spPr>
          <a:xfrm>
            <a:off x="11067330" y="813294"/>
            <a:ext cx="430887" cy="1621598"/>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rPr>
              <a:t>INNOVATION</a:t>
            </a:r>
            <a:endParaRPr kumimoji="0" lang="zh-CN" altLang="en-US"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endParaRPr>
          </a:p>
        </p:txBody>
      </p:sp>
      <p:sp>
        <p:nvSpPr>
          <p:cNvPr id="79" name="文本框 78"/>
          <p:cNvSpPr txBox="1"/>
          <p:nvPr/>
        </p:nvSpPr>
        <p:spPr>
          <a:xfrm>
            <a:off x="11403389" y="509111"/>
            <a:ext cx="430887" cy="1413207"/>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rPr>
              <a:t>HIGH TECH</a:t>
            </a:r>
            <a:endParaRPr kumimoji="0" lang="zh-CN" altLang="en-US"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endParaRPr>
          </a:p>
        </p:txBody>
      </p:sp>
      <p:sp>
        <p:nvSpPr>
          <p:cNvPr id="6" name="文本框 5">
            <a:extLst>
              <a:ext uri="{FF2B5EF4-FFF2-40B4-BE49-F238E27FC236}">
                <a16:creationId xmlns:a16="http://schemas.microsoft.com/office/drawing/2014/main" id="{BBB1727E-CC0F-4169-B0DC-510A607ECC73}"/>
              </a:ext>
            </a:extLst>
          </p:cNvPr>
          <p:cNvSpPr txBox="1"/>
          <p:nvPr/>
        </p:nvSpPr>
        <p:spPr>
          <a:xfrm>
            <a:off x="327573" y="3086813"/>
            <a:ext cx="2553187" cy="146719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altLang="zh-CN" sz="2400" b="1" dirty="0">
                <a:solidFill>
                  <a:srgbClr val="0863B5"/>
                </a:solidFill>
                <a:latin typeface="等线" panose="020F0502020204030204"/>
                <a:ea typeface="等线" panose="02010600030101010101" pitchFamily="2" charset="-122"/>
              </a:rPr>
              <a:t>    </a:t>
            </a:r>
            <a:r>
              <a:rPr kumimoji="0" lang="zh-CN" altLang="en-US"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rPr>
              <a:t>对象关系图</a:t>
            </a:r>
            <a:endParaRPr kumimoji="0" lang="en-US" altLang="zh-CN"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endParaRPr>
          </a:p>
        </p:txBody>
      </p:sp>
      <p:sp>
        <p:nvSpPr>
          <p:cNvPr id="26" name="文本框 25">
            <a:extLst>
              <a:ext uri="{FF2B5EF4-FFF2-40B4-BE49-F238E27FC236}">
                <a16:creationId xmlns:a16="http://schemas.microsoft.com/office/drawing/2014/main" id="{D1A0397C-44A9-40F1-8E17-02CBF98E690F}"/>
              </a:ext>
            </a:extLst>
          </p:cNvPr>
          <p:cNvSpPr txBox="1"/>
          <p:nvPr/>
        </p:nvSpPr>
        <p:spPr>
          <a:xfrm>
            <a:off x="439957" y="642338"/>
            <a:ext cx="2150339" cy="4770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500" b="1" i="0" u="none" strike="noStrike" kern="1200" cap="none" spc="0" normalizeH="0" baseline="0" noProof="0" dirty="0">
                <a:ln>
                  <a:noFill/>
                </a:ln>
                <a:solidFill>
                  <a:prstClr val="black">
                    <a:lumMod val="75000"/>
                    <a:lumOff val="25000"/>
                  </a:prstClr>
                </a:solidFill>
                <a:effectLst/>
                <a:uLnTx/>
                <a:uFillTx/>
                <a:latin typeface="方正正中黑简体" panose="02000000000000000000" pitchFamily="2" charset="-122"/>
                <a:ea typeface="方正正中黑简体" panose="02000000000000000000" pitchFamily="2" charset="-122"/>
                <a:cs typeface="+mn-cs"/>
              </a:rPr>
              <a:t>对象关系建模</a:t>
            </a:r>
          </a:p>
        </p:txBody>
      </p:sp>
      <p:pic>
        <p:nvPicPr>
          <p:cNvPr id="10" name="图片 9">
            <a:extLst>
              <a:ext uri="{FF2B5EF4-FFF2-40B4-BE49-F238E27FC236}">
                <a16:creationId xmlns:a16="http://schemas.microsoft.com/office/drawing/2014/main" id="{053DA5C6-52BF-4B19-8176-261A785B20E7}"/>
              </a:ext>
            </a:extLst>
          </p:cNvPr>
          <p:cNvPicPr>
            <a:picLocks noChangeAspect="1"/>
          </p:cNvPicPr>
          <p:nvPr/>
        </p:nvPicPr>
        <p:blipFill>
          <a:blip r:embed="rId5"/>
          <a:stretch>
            <a:fillRect/>
          </a:stretch>
        </p:blipFill>
        <p:spPr>
          <a:xfrm>
            <a:off x="2880760" y="1118184"/>
            <a:ext cx="5581049" cy="5080000"/>
          </a:xfrm>
          <a:prstGeom prst="rect">
            <a:avLst/>
          </a:prstGeom>
        </p:spPr>
      </p:pic>
      <p:sp>
        <p:nvSpPr>
          <p:cNvPr id="28" name="文本框 27">
            <a:extLst>
              <a:ext uri="{FF2B5EF4-FFF2-40B4-BE49-F238E27FC236}">
                <a16:creationId xmlns:a16="http://schemas.microsoft.com/office/drawing/2014/main" id="{3AA86AB4-4C0C-473D-A107-F7C13B15AC28}"/>
              </a:ext>
            </a:extLst>
          </p:cNvPr>
          <p:cNvSpPr txBox="1"/>
          <p:nvPr/>
        </p:nvSpPr>
        <p:spPr>
          <a:xfrm>
            <a:off x="8563021" y="2969701"/>
            <a:ext cx="2272547" cy="2667525"/>
          </a:xfrm>
          <a:prstGeom prst="rect">
            <a:avLst/>
          </a:prstGeom>
          <a:noFill/>
        </p:spPr>
        <p:txBody>
          <a:bodyPr wrap="square" rtlCol="0">
            <a:spAutoFit/>
          </a:bodyPr>
          <a:lstStyle/>
          <a:p>
            <a:r>
              <a:rPr lang="zh-CN" altLang="zh-CN" dirty="0"/>
              <a:t>主要类有员工、打卡表、打卡统计表、留言板，其中员工类可以泛化出经理和普通员工类，打卡表可以泛化出上班打卡表和下班打卡表。</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36746894"/>
      </p:ext>
    </p:extLst>
  </p:cSld>
  <p:clrMapOvr>
    <a:masterClrMapping/>
  </p:clrMapOvr>
  <mc:AlternateContent xmlns:mc="http://schemas.openxmlformats.org/markup-compatibility/2006" xmlns:p14="http://schemas.microsoft.com/office/powerpoint/2010/main">
    <mc:Choice Requires="p14">
      <p:transition spd="slow" p14:dur="1525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250"/>
                                        <p:tgtEl>
                                          <p:spTgt spid="9"/>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250"/>
                                        <p:tgtEl>
                                          <p:spTgt spid="2"/>
                                        </p:tgtEl>
                                      </p:cBhvr>
                                    </p:animEffect>
                                  </p:childTnLst>
                                </p:cTn>
                              </p:par>
                            </p:childTnLst>
                          </p:cTn>
                        </p:par>
                        <p:par>
                          <p:cTn id="12" fill="hold">
                            <p:stCondLst>
                              <p:cond delay="500"/>
                            </p:stCondLst>
                            <p:childTnLst>
                              <p:par>
                                <p:cTn id="13" presetID="16" presetClass="entr" presetSubtype="2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Horizontal)">
                                      <p:cBhvr>
                                        <p:cTn id="15" dur="250"/>
                                        <p:tgtEl>
                                          <p:spTgt spid="8"/>
                                        </p:tgtEl>
                                      </p:cBhvr>
                                    </p:animEffect>
                                  </p:childTnLst>
                                </p:cTn>
                              </p:par>
                            </p:childTnLst>
                          </p:cTn>
                        </p:par>
                        <p:par>
                          <p:cTn id="16" fill="hold">
                            <p:stCondLst>
                              <p:cond delay="750"/>
                            </p:stCondLst>
                            <p:childTnLst>
                              <p:par>
                                <p:cTn id="17" presetID="2" presetClass="entr" presetSubtype="4"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1250"/>
                            </p:stCondLst>
                            <p:childTnLst>
                              <p:par>
                                <p:cTn id="26" presetID="22" presetClass="entr" presetSubtype="1"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up)">
                                      <p:cBhvr>
                                        <p:cTn id="28" dur="500"/>
                                        <p:tgtEl>
                                          <p:spTgt spid="24"/>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wipe(right)">
                                      <p:cBhvr>
                                        <p:cTn id="31" dur="500"/>
                                        <p:tgtEl>
                                          <p:spTgt spid="77"/>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right)">
                                      <p:cBhvr>
                                        <p:cTn id="34" dur="500"/>
                                        <p:tgtEl>
                                          <p:spTgt spid="79"/>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wipe(right)">
                                      <p:cBhvr>
                                        <p:cTn id="37" dur="500"/>
                                        <p:tgtEl>
                                          <p:spTgt spid="78"/>
                                        </p:tgtEl>
                                      </p:cBhvr>
                                    </p:animEffect>
                                  </p:childTnLst>
                                </p:cTn>
                              </p:par>
                              <p:par>
                                <p:cTn id="38" presetID="42"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1000"/>
                                        <p:tgtEl>
                                          <p:spTgt spid="3"/>
                                        </p:tgtEl>
                                      </p:cBhvr>
                                    </p:animEffect>
                                    <p:anim calcmode="lin" valueType="num">
                                      <p:cBhvr>
                                        <p:cTn id="41" dur="1000" fill="hold"/>
                                        <p:tgtEl>
                                          <p:spTgt spid="3"/>
                                        </p:tgtEl>
                                        <p:attrNameLst>
                                          <p:attrName>ppt_x</p:attrName>
                                        </p:attrNameLst>
                                      </p:cBhvr>
                                      <p:tavLst>
                                        <p:tav tm="0">
                                          <p:val>
                                            <p:strVal val="#ppt_x"/>
                                          </p:val>
                                        </p:tav>
                                        <p:tav tm="100000">
                                          <p:val>
                                            <p:strVal val="#ppt_x"/>
                                          </p:val>
                                        </p:tav>
                                      </p:tavLst>
                                    </p:anim>
                                    <p:anim calcmode="lin" valueType="num">
                                      <p:cBhvr>
                                        <p:cTn id="4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24" grpId="0" animBg="1"/>
      <p:bldP spid="77" grpId="0"/>
      <p:bldP spid="78" grpId="0"/>
      <p:bldP spid="7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flipH="1">
            <a:off x="0" y="0"/>
            <a:ext cx="12192000" cy="6858000"/>
          </a:xfrm>
          <a:prstGeom prst="rect">
            <a:avLst/>
          </a:prstGeom>
          <a:noFill/>
          <a:ln>
            <a:noFill/>
          </a:ln>
        </p:spPr>
      </p:pic>
      <p:sp>
        <p:nvSpPr>
          <p:cNvPr id="6" name="矩形 5"/>
          <p:cNvSpPr/>
          <p:nvPr/>
        </p:nvSpPr>
        <p:spPr>
          <a:xfrm>
            <a:off x="0" y="0"/>
            <a:ext cx="12192000" cy="68580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矩形 4"/>
          <p:cNvSpPr/>
          <p:nvPr/>
        </p:nvSpPr>
        <p:spPr>
          <a:xfrm rot="19514313" flipH="1">
            <a:off x="-2086671" y="4115387"/>
            <a:ext cx="7603412" cy="2966166"/>
          </a:xfrm>
          <a:custGeom>
            <a:avLst/>
            <a:gdLst>
              <a:gd name="connsiteX0" fmla="*/ 0 w 8853714"/>
              <a:gd name="connsiteY0" fmla="*/ 0 h 4122057"/>
              <a:gd name="connsiteX1" fmla="*/ 8853714 w 8853714"/>
              <a:gd name="connsiteY1" fmla="*/ 0 h 4122057"/>
              <a:gd name="connsiteX2" fmla="*/ 8853714 w 8853714"/>
              <a:gd name="connsiteY2" fmla="*/ 4122057 h 4122057"/>
              <a:gd name="connsiteX3" fmla="*/ 0 w 8853714"/>
              <a:gd name="connsiteY3" fmla="*/ 4122057 h 4122057"/>
              <a:gd name="connsiteX4" fmla="*/ 0 w 8853714"/>
              <a:gd name="connsiteY4" fmla="*/ 0 h 4122057"/>
              <a:gd name="connsiteX0" fmla="*/ 14515 w 8868229"/>
              <a:gd name="connsiteY0" fmla="*/ 0 h 4122057"/>
              <a:gd name="connsiteX1" fmla="*/ 8868229 w 8868229"/>
              <a:gd name="connsiteY1" fmla="*/ 0 h 4122057"/>
              <a:gd name="connsiteX2" fmla="*/ 8868229 w 8868229"/>
              <a:gd name="connsiteY2" fmla="*/ 4122057 h 4122057"/>
              <a:gd name="connsiteX3" fmla="*/ 14515 w 8868229"/>
              <a:gd name="connsiteY3" fmla="*/ 4122057 h 4122057"/>
              <a:gd name="connsiteX4" fmla="*/ 0 w 8868229"/>
              <a:gd name="connsiteY4" fmla="*/ 2119085 h 4122057"/>
              <a:gd name="connsiteX5" fmla="*/ 14515 w 8868229"/>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712687 w 10566401"/>
              <a:gd name="connsiteY0" fmla="*/ 0 h 4122057"/>
              <a:gd name="connsiteX1" fmla="*/ 10566401 w 10566401"/>
              <a:gd name="connsiteY1" fmla="*/ 0 h 4122057"/>
              <a:gd name="connsiteX2" fmla="*/ 10566401 w 10566401"/>
              <a:gd name="connsiteY2" fmla="*/ 4122057 h 4122057"/>
              <a:gd name="connsiteX3" fmla="*/ 1712687 w 10566401"/>
              <a:gd name="connsiteY3" fmla="*/ 4122057 h 4122057"/>
              <a:gd name="connsiteX4" fmla="*/ 0 w 10566401"/>
              <a:gd name="connsiteY4" fmla="*/ 1756228 h 4122057"/>
              <a:gd name="connsiteX5" fmla="*/ 1712687 w 10566401"/>
              <a:gd name="connsiteY5" fmla="*/ 0 h 4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66401" h="4122057">
                <a:moveTo>
                  <a:pt x="1712687" y="0"/>
                </a:moveTo>
                <a:lnTo>
                  <a:pt x="10566401" y="0"/>
                </a:lnTo>
                <a:lnTo>
                  <a:pt x="10566401" y="4122057"/>
                </a:lnTo>
                <a:lnTo>
                  <a:pt x="1712687" y="4122057"/>
                </a:lnTo>
                <a:lnTo>
                  <a:pt x="0" y="1756228"/>
                </a:lnTo>
                <a:lnTo>
                  <a:pt x="1712687" y="0"/>
                </a:lnTo>
                <a:close/>
              </a:path>
            </a:pathLst>
          </a:custGeom>
          <a:solidFill>
            <a:srgbClr val="089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矩形 4"/>
          <p:cNvSpPr/>
          <p:nvPr/>
        </p:nvSpPr>
        <p:spPr>
          <a:xfrm rot="19514313" flipH="1">
            <a:off x="-4327386" y="3064019"/>
            <a:ext cx="10566401" cy="3506839"/>
          </a:xfrm>
          <a:custGeom>
            <a:avLst/>
            <a:gdLst>
              <a:gd name="connsiteX0" fmla="*/ 0 w 8853714"/>
              <a:gd name="connsiteY0" fmla="*/ 0 h 4122057"/>
              <a:gd name="connsiteX1" fmla="*/ 8853714 w 8853714"/>
              <a:gd name="connsiteY1" fmla="*/ 0 h 4122057"/>
              <a:gd name="connsiteX2" fmla="*/ 8853714 w 8853714"/>
              <a:gd name="connsiteY2" fmla="*/ 4122057 h 4122057"/>
              <a:gd name="connsiteX3" fmla="*/ 0 w 8853714"/>
              <a:gd name="connsiteY3" fmla="*/ 4122057 h 4122057"/>
              <a:gd name="connsiteX4" fmla="*/ 0 w 8853714"/>
              <a:gd name="connsiteY4" fmla="*/ 0 h 4122057"/>
              <a:gd name="connsiteX0" fmla="*/ 14515 w 8868229"/>
              <a:gd name="connsiteY0" fmla="*/ 0 h 4122057"/>
              <a:gd name="connsiteX1" fmla="*/ 8868229 w 8868229"/>
              <a:gd name="connsiteY1" fmla="*/ 0 h 4122057"/>
              <a:gd name="connsiteX2" fmla="*/ 8868229 w 8868229"/>
              <a:gd name="connsiteY2" fmla="*/ 4122057 h 4122057"/>
              <a:gd name="connsiteX3" fmla="*/ 14515 w 8868229"/>
              <a:gd name="connsiteY3" fmla="*/ 4122057 h 4122057"/>
              <a:gd name="connsiteX4" fmla="*/ 0 w 8868229"/>
              <a:gd name="connsiteY4" fmla="*/ 2119085 h 4122057"/>
              <a:gd name="connsiteX5" fmla="*/ 14515 w 8868229"/>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712687 w 10566401"/>
              <a:gd name="connsiteY0" fmla="*/ 0 h 4122057"/>
              <a:gd name="connsiteX1" fmla="*/ 10566401 w 10566401"/>
              <a:gd name="connsiteY1" fmla="*/ 0 h 4122057"/>
              <a:gd name="connsiteX2" fmla="*/ 10566401 w 10566401"/>
              <a:gd name="connsiteY2" fmla="*/ 4122057 h 4122057"/>
              <a:gd name="connsiteX3" fmla="*/ 1712687 w 10566401"/>
              <a:gd name="connsiteY3" fmla="*/ 4122057 h 4122057"/>
              <a:gd name="connsiteX4" fmla="*/ 0 w 10566401"/>
              <a:gd name="connsiteY4" fmla="*/ 1756228 h 4122057"/>
              <a:gd name="connsiteX5" fmla="*/ 1712687 w 10566401"/>
              <a:gd name="connsiteY5" fmla="*/ 0 h 4122057"/>
              <a:gd name="connsiteX0" fmla="*/ 1712687 w 10566401"/>
              <a:gd name="connsiteY0" fmla="*/ 0 h 4122057"/>
              <a:gd name="connsiteX1" fmla="*/ 10566401 w 10566401"/>
              <a:gd name="connsiteY1" fmla="*/ 0 h 4122057"/>
              <a:gd name="connsiteX2" fmla="*/ 10566401 w 10566401"/>
              <a:gd name="connsiteY2" fmla="*/ 4122057 h 4122057"/>
              <a:gd name="connsiteX3" fmla="*/ 1347865 w 10566401"/>
              <a:gd name="connsiteY3" fmla="*/ 4082806 h 4122057"/>
              <a:gd name="connsiteX4" fmla="*/ 0 w 10566401"/>
              <a:gd name="connsiteY4" fmla="*/ 1756228 h 4122057"/>
              <a:gd name="connsiteX5" fmla="*/ 1712687 w 10566401"/>
              <a:gd name="connsiteY5" fmla="*/ 0 h 4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66401" h="4122057">
                <a:moveTo>
                  <a:pt x="1712687" y="0"/>
                </a:moveTo>
                <a:lnTo>
                  <a:pt x="10566401" y="0"/>
                </a:lnTo>
                <a:lnTo>
                  <a:pt x="10566401" y="4122057"/>
                </a:lnTo>
                <a:lnTo>
                  <a:pt x="1347865" y="4082806"/>
                </a:lnTo>
                <a:lnTo>
                  <a:pt x="0" y="1756228"/>
                </a:lnTo>
                <a:lnTo>
                  <a:pt x="1712687" y="0"/>
                </a:lnTo>
                <a:close/>
              </a:path>
            </a:pathLst>
          </a:custGeom>
          <a:gradFill>
            <a:gsLst>
              <a:gs pos="0">
                <a:srgbClr val="0863B5"/>
              </a:gs>
              <a:gs pos="97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文本框 8"/>
          <p:cNvSpPr txBox="1"/>
          <p:nvPr/>
        </p:nvSpPr>
        <p:spPr>
          <a:xfrm>
            <a:off x="1607419" y="2238813"/>
            <a:ext cx="3500996" cy="64633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3600" b="1" spc="100" dirty="0">
                <a:solidFill>
                  <a:prstClr val="white"/>
                </a:solidFill>
                <a:latin typeface="方正正中黑简体" panose="02000000000000000000" pitchFamily="2" charset="-122"/>
                <a:ea typeface="方正正中黑简体" panose="02000000000000000000" pitchFamily="2" charset="-122"/>
              </a:rPr>
              <a:t>4</a:t>
            </a:r>
            <a:r>
              <a:rPr kumimoji="0" lang="en-US" altLang="zh-CN" sz="3600" b="1" i="0" u="none" strike="noStrike" kern="1200" cap="none" spc="100" normalizeH="0" baseline="0" noProof="0" dirty="0">
                <a:ln>
                  <a:noFill/>
                </a:ln>
                <a:solidFill>
                  <a:prstClr val="white"/>
                </a:solidFill>
                <a:effectLst/>
                <a:uLnTx/>
                <a:uFillTx/>
                <a:latin typeface="方正正中黑简体" panose="02000000000000000000" pitchFamily="2" charset="-122"/>
                <a:ea typeface="方正正中黑简体" panose="02000000000000000000" pitchFamily="2" charset="-122"/>
                <a:cs typeface="+mn-cs"/>
              </a:rPr>
              <a:t>.</a:t>
            </a:r>
            <a:r>
              <a:rPr kumimoji="0" lang="zh-CN" altLang="en-US" sz="3600" b="1" i="0" u="none" strike="noStrike" kern="1200" cap="none" spc="100" normalizeH="0" baseline="0" noProof="0" dirty="0">
                <a:ln>
                  <a:noFill/>
                </a:ln>
                <a:solidFill>
                  <a:prstClr val="white"/>
                </a:solidFill>
                <a:effectLst/>
                <a:uLnTx/>
                <a:uFillTx/>
                <a:latin typeface="方正正中黑简体" panose="02000000000000000000" pitchFamily="2" charset="-122"/>
                <a:ea typeface="方正正中黑简体" panose="02000000000000000000" pitchFamily="2" charset="-122"/>
                <a:cs typeface="+mn-cs"/>
              </a:rPr>
              <a:t>动态行为建模</a:t>
            </a:r>
          </a:p>
        </p:txBody>
      </p:sp>
      <p:cxnSp>
        <p:nvCxnSpPr>
          <p:cNvPr id="13" name="直接连接符 12"/>
          <p:cNvCxnSpPr>
            <a:cxnSpLocks/>
          </p:cNvCxnSpPr>
          <p:nvPr/>
        </p:nvCxnSpPr>
        <p:spPr>
          <a:xfrm>
            <a:off x="1715035" y="3194068"/>
            <a:ext cx="3309352" cy="0"/>
          </a:xfrm>
          <a:prstGeom prst="line">
            <a:avLst/>
          </a:prstGeom>
          <a:ln w="603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66563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600" fill="hold"/>
                                        <p:tgtEl>
                                          <p:spTgt spid="5"/>
                                        </p:tgtEl>
                                        <p:attrNameLst>
                                          <p:attrName>ppt_x</p:attrName>
                                        </p:attrNameLst>
                                      </p:cBhvr>
                                      <p:tavLst>
                                        <p:tav tm="0">
                                          <p:val>
                                            <p:strVal val="0-#ppt_w/2"/>
                                          </p:val>
                                        </p:tav>
                                        <p:tav tm="100000">
                                          <p:val>
                                            <p:strVal val="#ppt_x"/>
                                          </p:val>
                                        </p:tav>
                                      </p:tavLst>
                                    </p:anim>
                                    <p:anim calcmode="lin" valueType="num">
                                      <p:cBhvr additive="base">
                                        <p:cTn id="8" dur="6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600" fill="hold"/>
                                        <p:tgtEl>
                                          <p:spTgt spid="7"/>
                                        </p:tgtEl>
                                        <p:attrNameLst>
                                          <p:attrName>ppt_x</p:attrName>
                                        </p:attrNameLst>
                                      </p:cBhvr>
                                      <p:tavLst>
                                        <p:tav tm="0">
                                          <p:val>
                                            <p:strVal val="0-#ppt_w/2"/>
                                          </p:val>
                                        </p:tav>
                                        <p:tav tm="100000">
                                          <p:val>
                                            <p:strVal val="#ppt_x"/>
                                          </p:val>
                                        </p:tav>
                                      </p:tavLst>
                                    </p:anim>
                                    <p:anim calcmode="lin" valueType="num">
                                      <p:cBhvr additive="base">
                                        <p:cTn id="12" dur="600" fill="hold"/>
                                        <p:tgtEl>
                                          <p:spTgt spid="7"/>
                                        </p:tgtEl>
                                        <p:attrNameLst>
                                          <p:attrName>ppt_y</p:attrName>
                                        </p:attrNameLst>
                                      </p:cBhvr>
                                      <p:tavLst>
                                        <p:tav tm="0">
                                          <p:val>
                                            <p:strVal val="1+#ppt_h/2"/>
                                          </p:val>
                                        </p:tav>
                                        <p:tav tm="100000">
                                          <p:val>
                                            <p:strVal val="#ppt_y"/>
                                          </p:val>
                                        </p:tav>
                                      </p:tavLst>
                                    </p:anim>
                                  </p:childTnLst>
                                </p:cTn>
                              </p:par>
                              <p:par>
                                <p:cTn id="13" presetID="12" presetClass="entr" presetSubtype="8" fill="hold" grpId="0" nodeType="withEffect">
                                  <p:stCondLst>
                                    <p:cond delay="500"/>
                                  </p:stCondLst>
                                  <p:iterate type="lt">
                                    <p:tmPct val="25000"/>
                                  </p:iterate>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childTnLst>
                          </p:cTn>
                        </p:par>
                        <p:par>
                          <p:cTn id="17" fill="hold">
                            <p:stCondLst>
                              <p:cond delay="1875"/>
                            </p:stCondLst>
                            <p:childTnLst>
                              <p:par>
                                <p:cTn id="18" presetID="22" presetClass="entr" presetSubtype="2"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right)">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355843" y="1624093"/>
            <a:ext cx="14325599" cy="6741159"/>
            <a:chOff x="-1409700" y="1654201"/>
            <a:chExt cx="14325599" cy="6741159"/>
          </a:xfrm>
        </p:grpSpPr>
        <p:sp>
          <p:nvSpPr>
            <p:cNvPr id="81" name="矩形 80"/>
            <p:cNvSpPr/>
            <p:nvPr/>
          </p:nvSpPr>
          <p:spPr>
            <a:xfrm>
              <a:off x="-1192824" y="1654201"/>
              <a:ext cx="13723426" cy="5100743"/>
            </a:xfrm>
            <a:prstGeom prst="rect">
              <a:avLst/>
            </a:prstGeom>
            <a:blipFill dpi="0" rotWithShape="1">
              <a:blip r:embed="rId2" cstate="email">
                <a:alphaModFix amt="1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3" name="图片 3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1409700" y="4219314"/>
              <a:ext cx="14325599" cy="4176046"/>
            </a:xfrm>
            <a:custGeom>
              <a:avLst/>
              <a:gdLst>
                <a:gd name="connsiteX0" fmla="*/ 4704034 w 14762434"/>
                <a:gd name="connsiteY0" fmla="*/ 0 h 4476750"/>
                <a:gd name="connsiteX1" fmla="*/ 5542234 w 14762434"/>
                <a:gd name="connsiteY1" fmla="*/ 742950 h 4476750"/>
                <a:gd name="connsiteX2" fmla="*/ 5656534 w 14762434"/>
                <a:gd name="connsiteY2" fmla="*/ 590550 h 4476750"/>
                <a:gd name="connsiteX3" fmla="*/ 5999434 w 14762434"/>
                <a:gd name="connsiteY3" fmla="*/ 400050 h 4476750"/>
                <a:gd name="connsiteX4" fmla="*/ 6589984 w 14762434"/>
                <a:gd name="connsiteY4" fmla="*/ 400050 h 4476750"/>
                <a:gd name="connsiteX5" fmla="*/ 7085284 w 14762434"/>
                <a:gd name="connsiteY5" fmla="*/ 704850 h 4476750"/>
                <a:gd name="connsiteX6" fmla="*/ 7771084 w 14762434"/>
                <a:gd name="connsiteY6" fmla="*/ 381000 h 4476750"/>
                <a:gd name="connsiteX7" fmla="*/ 8952184 w 14762434"/>
                <a:gd name="connsiteY7" fmla="*/ 1162050 h 4476750"/>
                <a:gd name="connsiteX8" fmla="*/ 9980884 w 14762434"/>
                <a:gd name="connsiteY8" fmla="*/ 1257300 h 4476750"/>
                <a:gd name="connsiteX9" fmla="*/ 11257234 w 14762434"/>
                <a:gd name="connsiteY9" fmla="*/ 876300 h 4476750"/>
                <a:gd name="connsiteX10" fmla="*/ 12209734 w 14762434"/>
                <a:gd name="connsiteY10" fmla="*/ 1447800 h 4476750"/>
                <a:gd name="connsiteX11" fmla="*/ 12533584 w 14762434"/>
                <a:gd name="connsiteY11" fmla="*/ 1333500 h 4476750"/>
                <a:gd name="connsiteX12" fmla="*/ 14190934 w 14762434"/>
                <a:gd name="connsiteY12" fmla="*/ 1943100 h 4476750"/>
                <a:gd name="connsiteX13" fmla="*/ 14762434 w 14762434"/>
                <a:gd name="connsiteY13" fmla="*/ 1885950 h 4476750"/>
                <a:gd name="connsiteX14" fmla="*/ 14762434 w 14762434"/>
                <a:gd name="connsiteY14" fmla="*/ 4476750 h 4476750"/>
                <a:gd name="connsiteX15" fmla="*/ 0 w 14762434"/>
                <a:gd name="connsiteY15" fmla="*/ 4476750 h 4476750"/>
                <a:gd name="connsiteX16" fmla="*/ 0 w 14762434"/>
                <a:gd name="connsiteY16" fmla="*/ 4475763 h 4476750"/>
                <a:gd name="connsiteX17" fmla="*/ 379684 w 14762434"/>
                <a:gd name="connsiteY17" fmla="*/ 4191000 h 4476750"/>
                <a:gd name="connsiteX18" fmla="*/ 265384 w 14762434"/>
                <a:gd name="connsiteY18" fmla="*/ 209550 h 4476750"/>
                <a:gd name="connsiteX19" fmla="*/ 1046434 w 14762434"/>
                <a:gd name="connsiteY19" fmla="*/ 438150 h 4476750"/>
                <a:gd name="connsiteX20" fmla="*/ 1484584 w 14762434"/>
                <a:gd name="connsiteY20" fmla="*/ 723900 h 4476750"/>
                <a:gd name="connsiteX21" fmla="*/ 1732234 w 14762434"/>
                <a:gd name="connsiteY21" fmla="*/ 323850 h 4476750"/>
                <a:gd name="connsiteX22" fmla="*/ 2513284 w 14762434"/>
                <a:gd name="connsiteY22" fmla="*/ 857250 h 4476750"/>
                <a:gd name="connsiteX23" fmla="*/ 3961084 w 14762434"/>
                <a:gd name="connsiteY23" fmla="*/ 95250 h 4476750"/>
                <a:gd name="connsiteX24" fmla="*/ 4704034 w 14762434"/>
                <a:gd name="connsiteY24" fmla="*/ 0 h 447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762434" h="4476750">
                  <a:moveTo>
                    <a:pt x="4704034" y="0"/>
                  </a:moveTo>
                  <a:lnTo>
                    <a:pt x="5542234" y="742950"/>
                  </a:lnTo>
                  <a:lnTo>
                    <a:pt x="5656534" y="590550"/>
                  </a:lnTo>
                  <a:lnTo>
                    <a:pt x="5999434" y="400050"/>
                  </a:lnTo>
                  <a:lnTo>
                    <a:pt x="6589984" y="400050"/>
                  </a:lnTo>
                  <a:lnTo>
                    <a:pt x="7085284" y="704850"/>
                  </a:lnTo>
                  <a:lnTo>
                    <a:pt x="7771084" y="381000"/>
                  </a:lnTo>
                  <a:lnTo>
                    <a:pt x="8952184" y="1162050"/>
                  </a:lnTo>
                  <a:lnTo>
                    <a:pt x="9980884" y="1257300"/>
                  </a:lnTo>
                  <a:lnTo>
                    <a:pt x="11257234" y="876300"/>
                  </a:lnTo>
                  <a:lnTo>
                    <a:pt x="12209734" y="1447800"/>
                  </a:lnTo>
                  <a:lnTo>
                    <a:pt x="12533584" y="1333500"/>
                  </a:lnTo>
                  <a:lnTo>
                    <a:pt x="14190934" y="1943100"/>
                  </a:lnTo>
                  <a:lnTo>
                    <a:pt x="14762434" y="1885950"/>
                  </a:lnTo>
                  <a:lnTo>
                    <a:pt x="14762434" y="4476750"/>
                  </a:lnTo>
                  <a:lnTo>
                    <a:pt x="0" y="4476750"/>
                  </a:lnTo>
                  <a:lnTo>
                    <a:pt x="0" y="4475763"/>
                  </a:lnTo>
                  <a:lnTo>
                    <a:pt x="379684" y="4191000"/>
                  </a:lnTo>
                  <a:lnTo>
                    <a:pt x="265384" y="209550"/>
                  </a:lnTo>
                  <a:lnTo>
                    <a:pt x="1046434" y="438150"/>
                  </a:lnTo>
                  <a:lnTo>
                    <a:pt x="1484584" y="723900"/>
                  </a:lnTo>
                  <a:lnTo>
                    <a:pt x="1732234" y="323850"/>
                  </a:lnTo>
                  <a:lnTo>
                    <a:pt x="2513284" y="857250"/>
                  </a:lnTo>
                  <a:lnTo>
                    <a:pt x="3961084" y="95250"/>
                  </a:lnTo>
                  <a:lnTo>
                    <a:pt x="4704034" y="0"/>
                  </a:lnTo>
                  <a:close/>
                </a:path>
              </a:pathLst>
            </a:custGeom>
            <a:effectLst>
              <a:softEdge rad="558800"/>
            </a:effectLst>
          </p:spPr>
        </p:pic>
      </p:grpSp>
      <p:sp>
        <p:nvSpPr>
          <p:cNvPr id="5" name="直角三角形 4"/>
          <p:cNvSpPr/>
          <p:nvPr/>
        </p:nvSpPr>
        <p:spPr>
          <a:xfrm flipH="1">
            <a:off x="10431588" y="2603500"/>
            <a:ext cx="1760412" cy="4254500"/>
          </a:xfrm>
          <a:prstGeom prst="rtTriangle">
            <a:avLst/>
          </a:prstGeom>
          <a:gradFill>
            <a:gsLst>
              <a:gs pos="15000">
                <a:srgbClr val="0863B5"/>
              </a:gs>
              <a:gs pos="100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直角三角形 3"/>
          <p:cNvSpPr/>
          <p:nvPr/>
        </p:nvSpPr>
        <p:spPr>
          <a:xfrm rot="10800000">
            <a:off x="9953076" y="0"/>
            <a:ext cx="2238924" cy="5080000"/>
          </a:xfrm>
          <a:prstGeom prst="rtTriangle">
            <a:avLst/>
          </a:prstGeom>
          <a:gradFill>
            <a:gsLst>
              <a:gs pos="0">
                <a:srgbClr val="0863B5"/>
              </a:gs>
              <a:gs pos="100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8" name="直接连接符 7"/>
          <p:cNvCxnSpPr/>
          <p:nvPr/>
        </p:nvCxnSpPr>
        <p:spPr>
          <a:xfrm>
            <a:off x="507000" y="307064"/>
            <a:ext cx="0" cy="1163935"/>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515127" y="331731"/>
            <a:ext cx="2381" cy="1139268"/>
            <a:chOff x="1984580" y="1638048"/>
            <a:chExt cx="2381" cy="1139268"/>
          </a:xfrm>
        </p:grpSpPr>
        <p:cxnSp>
          <p:nvCxnSpPr>
            <p:cNvPr id="13" name="直接连接符 12"/>
            <p:cNvCxnSpPr/>
            <p:nvPr/>
          </p:nvCxnSpPr>
          <p:spPr>
            <a:xfrm flipV="1">
              <a:off x="1986961" y="1638048"/>
              <a:ext cx="0" cy="24001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984580" y="2563230"/>
              <a:ext cx="0" cy="214086"/>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509382" y="304413"/>
            <a:ext cx="1008000" cy="1166586"/>
            <a:chOff x="509382" y="304413"/>
            <a:chExt cx="1008000" cy="1166586"/>
          </a:xfrm>
        </p:grpSpPr>
        <p:cxnSp>
          <p:nvCxnSpPr>
            <p:cNvPr id="11" name="直接连接符 10"/>
            <p:cNvCxnSpPr/>
            <p:nvPr/>
          </p:nvCxnSpPr>
          <p:spPr>
            <a:xfrm flipH="1">
              <a:off x="509382" y="304413"/>
              <a:ext cx="1008000"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09382" y="1470999"/>
              <a:ext cx="1005745"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sp>
        <p:nvSpPr>
          <p:cNvPr id="24" name="Freeform 9"/>
          <p:cNvSpPr>
            <a:spLocks noEditPoints="1"/>
          </p:cNvSpPr>
          <p:nvPr/>
        </p:nvSpPr>
        <p:spPr bwMode="auto">
          <a:xfrm rot="21165470">
            <a:off x="9205793" y="22131"/>
            <a:ext cx="1229035" cy="1649413"/>
          </a:xfrm>
          <a:custGeom>
            <a:avLst/>
            <a:gdLst>
              <a:gd name="T0" fmla="*/ 5 w 537"/>
              <a:gd name="T1" fmla="*/ 423 h 722"/>
              <a:gd name="T2" fmla="*/ 143 w 537"/>
              <a:gd name="T3" fmla="*/ 542 h 722"/>
              <a:gd name="T4" fmla="*/ 332 w 537"/>
              <a:gd name="T5" fmla="*/ 589 h 722"/>
              <a:gd name="T6" fmla="*/ 437 w 537"/>
              <a:gd name="T7" fmla="*/ 693 h 722"/>
              <a:gd name="T8" fmla="*/ 508 w 537"/>
              <a:gd name="T9" fmla="*/ 675 h 722"/>
              <a:gd name="T10" fmla="*/ 509 w 537"/>
              <a:gd name="T11" fmla="*/ 635 h 722"/>
              <a:gd name="T12" fmla="*/ 370 w 537"/>
              <a:gd name="T13" fmla="*/ 554 h 722"/>
              <a:gd name="T14" fmla="*/ 233 w 537"/>
              <a:gd name="T15" fmla="*/ 475 h 722"/>
              <a:gd name="T16" fmla="*/ 223 w 537"/>
              <a:gd name="T17" fmla="*/ 465 h 722"/>
              <a:gd name="T18" fmla="*/ 191 w 537"/>
              <a:gd name="T19" fmla="*/ 416 h 722"/>
              <a:gd name="T20" fmla="*/ 222 w 537"/>
              <a:gd name="T21" fmla="*/ 356 h 722"/>
              <a:gd name="T22" fmla="*/ 334 w 537"/>
              <a:gd name="T23" fmla="*/ 435 h 722"/>
              <a:gd name="T24" fmla="*/ 380 w 537"/>
              <a:gd name="T25" fmla="*/ 456 h 722"/>
              <a:gd name="T26" fmla="*/ 410 w 537"/>
              <a:gd name="T27" fmla="*/ 409 h 722"/>
              <a:gd name="T28" fmla="*/ 347 w 537"/>
              <a:gd name="T29" fmla="*/ 385 h 722"/>
              <a:gd name="T30" fmla="*/ 315 w 537"/>
              <a:gd name="T31" fmla="*/ 302 h 722"/>
              <a:gd name="T32" fmla="*/ 360 w 537"/>
              <a:gd name="T33" fmla="*/ 235 h 722"/>
              <a:gd name="T34" fmla="*/ 304 w 537"/>
              <a:gd name="T35" fmla="*/ 274 h 722"/>
              <a:gd name="T36" fmla="*/ 173 w 537"/>
              <a:gd name="T37" fmla="*/ 263 h 722"/>
              <a:gd name="T38" fmla="*/ 156 w 537"/>
              <a:gd name="T39" fmla="*/ 234 h 722"/>
              <a:gd name="T40" fmla="*/ 179 w 537"/>
              <a:gd name="T41" fmla="*/ 222 h 722"/>
              <a:gd name="T42" fmla="*/ 196 w 537"/>
              <a:gd name="T43" fmla="*/ 206 h 722"/>
              <a:gd name="T44" fmla="*/ 273 w 537"/>
              <a:gd name="T45" fmla="*/ 143 h 722"/>
              <a:gd name="T46" fmla="*/ 379 w 537"/>
              <a:gd name="T47" fmla="*/ 47 h 722"/>
              <a:gd name="T48" fmla="*/ 301 w 537"/>
              <a:gd name="T49" fmla="*/ 68 h 722"/>
              <a:gd name="T50" fmla="*/ 196 w 537"/>
              <a:gd name="T51" fmla="*/ 125 h 722"/>
              <a:gd name="T52" fmla="*/ 82 w 537"/>
              <a:gd name="T53" fmla="*/ 165 h 722"/>
              <a:gd name="T54" fmla="*/ 7 w 537"/>
              <a:gd name="T55" fmla="*/ 296 h 722"/>
              <a:gd name="T56" fmla="*/ 3 w 537"/>
              <a:gd name="T57" fmla="*/ 368 h 722"/>
              <a:gd name="T58" fmla="*/ 246 w 537"/>
              <a:gd name="T59" fmla="*/ 303 h 722"/>
              <a:gd name="T60" fmla="*/ 246 w 537"/>
              <a:gd name="T61" fmla="*/ 297 h 722"/>
              <a:gd name="T62" fmla="*/ 205 w 537"/>
              <a:gd name="T63" fmla="*/ 439 h 722"/>
              <a:gd name="T64" fmla="*/ 167 w 537"/>
              <a:gd name="T65" fmla="*/ 454 h 722"/>
              <a:gd name="T66" fmla="*/ 199 w 537"/>
              <a:gd name="T67" fmla="*/ 460 h 722"/>
              <a:gd name="T68" fmla="*/ 167 w 537"/>
              <a:gd name="T69" fmla="*/ 454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7" h="722">
                <a:moveTo>
                  <a:pt x="3" y="368"/>
                </a:moveTo>
                <a:cubicBezTo>
                  <a:pt x="6" y="383"/>
                  <a:pt x="5" y="423"/>
                  <a:pt x="5" y="423"/>
                </a:cubicBezTo>
                <a:cubicBezTo>
                  <a:pt x="5" y="423"/>
                  <a:pt x="46" y="526"/>
                  <a:pt x="84" y="536"/>
                </a:cubicBezTo>
                <a:cubicBezTo>
                  <a:pt x="123" y="545"/>
                  <a:pt x="125" y="539"/>
                  <a:pt x="143" y="542"/>
                </a:cubicBezTo>
                <a:cubicBezTo>
                  <a:pt x="160" y="545"/>
                  <a:pt x="251" y="541"/>
                  <a:pt x="275" y="552"/>
                </a:cubicBezTo>
                <a:cubicBezTo>
                  <a:pt x="299" y="563"/>
                  <a:pt x="329" y="573"/>
                  <a:pt x="332" y="589"/>
                </a:cubicBezTo>
                <a:cubicBezTo>
                  <a:pt x="335" y="606"/>
                  <a:pt x="352" y="629"/>
                  <a:pt x="379" y="647"/>
                </a:cubicBezTo>
                <a:cubicBezTo>
                  <a:pt x="405" y="664"/>
                  <a:pt x="433" y="684"/>
                  <a:pt x="437" y="693"/>
                </a:cubicBezTo>
                <a:cubicBezTo>
                  <a:pt x="441" y="702"/>
                  <a:pt x="470" y="722"/>
                  <a:pt x="482" y="713"/>
                </a:cubicBezTo>
                <a:cubicBezTo>
                  <a:pt x="494" y="703"/>
                  <a:pt x="501" y="678"/>
                  <a:pt x="508" y="675"/>
                </a:cubicBezTo>
                <a:cubicBezTo>
                  <a:pt x="514" y="673"/>
                  <a:pt x="537" y="650"/>
                  <a:pt x="530" y="635"/>
                </a:cubicBezTo>
                <a:cubicBezTo>
                  <a:pt x="530" y="635"/>
                  <a:pt x="524" y="620"/>
                  <a:pt x="509" y="635"/>
                </a:cubicBezTo>
                <a:cubicBezTo>
                  <a:pt x="493" y="650"/>
                  <a:pt x="454" y="669"/>
                  <a:pt x="430" y="645"/>
                </a:cubicBezTo>
                <a:cubicBezTo>
                  <a:pt x="405" y="621"/>
                  <a:pt x="379" y="571"/>
                  <a:pt x="370" y="554"/>
                </a:cubicBezTo>
                <a:cubicBezTo>
                  <a:pt x="362" y="538"/>
                  <a:pt x="358" y="499"/>
                  <a:pt x="317" y="493"/>
                </a:cubicBezTo>
                <a:cubicBezTo>
                  <a:pt x="276" y="487"/>
                  <a:pt x="247" y="477"/>
                  <a:pt x="233" y="475"/>
                </a:cubicBezTo>
                <a:cubicBezTo>
                  <a:pt x="226" y="472"/>
                  <a:pt x="226" y="472"/>
                  <a:pt x="226" y="472"/>
                </a:cubicBezTo>
                <a:cubicBezTo>
                  <a:pt x="223" y="465"/>
                  <a:pt x="223" y="465"/>
                  <a:pt x="223" y="465"/>
                </a:cubicBezTo>
                <a:cubicBezTo>
                  <a:pt x="223" y="465"/>
                  <a:pt x="233" y="446"/>
                  <a:pt x="216" y="438"/>
                </a:cubicBezTo>
                <a:cubicBezTo>
                  <a:pt x="216" y="438"/>
                  <a:pt x="200" y="416"/>
                  <a:pt x="191" y="416"/>
                </a:cubicBezTo>
                <a:cubicBezTo>
                  <a:pt x="182" y="416"/>
                  <a:pt x="190" y="412"/>
                  <a:pt x="190" y="412"/>
                </a:cubicBezTo>
                <a:cubicBezTo>
                  <a:pt x="190" y="412"/>
                  <a:pt x="222" y="375"/>
                  <a:pt x="222" y="356"/>
                </a:cubicBezTo>
                <a:cubicBezTo>
                  <a:pt x="222" y="356"/>
                  <a:pt x="257" y="366"/>
                  <a:pt x="267" y="344"/>
                </a:cubicBezTo>
                <a:cubicBezTo>
                  <a:pt x="267" y="344"/>
                  <a:pt x="335" y="424"/>
                  <a:pt x="334" y="435"/>
                </a:cubicBezTo>
                <a:cubicBezTo>
                  <a:pt x="333" y="445"/>
                  <a:pt x="339" y="482"/>
                  <a:pt x="356" y="478"/>
                </a:cubicBezTo>
                <a:cubicBezTo>
                  <a:pt x="374" y="474"/>
                  <a:pt x="377" y="465"/>
                  <a:pt x="380" y="456"/>
                </a:cubicBezTo>
                <a:cubicBezTo>
                  <a:pt x="384" y="447"/>
                  <a:pt x="392" y="444"/>
                  <a:pt x="398" y="442"/>
                </a:cubicBezTo>
                <a:cubicBezTo>
                  <a:pt x="403" y="440"/>
                  <a:pt x="426" y="427"/>
                  <a:pt x="410" y="409"/>
                </a:cubicBezTo>
                <a:cubicBezTo>
                  <a:pt x="410" y="409"/>
                  <a:pt x="393" y="403"/>
                  <a:pt x="382" y="403"/>
                </a:cubicBezTo>
                <a:cubicBezTo>
                  <a:pt x="371" y="403"/>
                  <a:pt x="354" y="397"/>
                  <a:pt x="347" y="385"/>
                </a:cubicBezTo>
                <a:cubicBezTo>
                  <a:pt x="341" y="374"/>
                  <a:pt x="333" y="353"/>
                  <a:pt x="329" y="343"/>
                </a:cubicBezTo>
                <a:cubicBezTo>
                  <a:pt x="325" y="334"/>
                  <a:pt x="311" y="311"/>
                  <a:pt x="315" y="302"/>
                </a:cubicBezTo>
                <a:cubicBezTo>
                  <a:pt x="319" y="293"/>
                  <a:pt x="343" y="285"/>
                  <a:pt x="352" y="267"/>
                </a:cubicBezTo>
                <a:cubicBezTo>
                  <a:pt x="361" y="250"/>
                  <a:pt x="368" y="237"/>
                  <a:pt x="360" y="235"/>
                </a:cubicBezTo>
                <a:cubicBezTo>
                  <a:pt x="352" y="234"/>
                  <a:pt x="338" y="234"/>
                  <a:pt x="333" y="243"/>
                </a:cubicBezTo>
                <a:cubicBezTo>
                  <a:pt x="328" y="251"/>
                  <a:pt x="307" y="278"/>
                  <a:pt x="304" y="274"/>
                </a:cubicBezTo>
                <a:cubicBezTo>
                  <a:pt x="304" y="274"/>
                  <a:pt x="280" y="196"/>
                  <a:pt x="241" y="206"/>
                </a:cubicBezTo>
                <a:cubicBezTo>
                  <a:pt x="241" y="206"/>
                  <a:pt x="196" y="215"/>
                  <a:pt x="173" y="263"/>
                </a:cubicBezTo>
                <a:cubicBezTo>
                  <a:pt x="173" y="263"/>
                  <a:pt x="161" y="273"/>
                  <a:pt x="158" y="265"/>
                </a:cubicBezTo>
                <a:cubicBezTo>
                  <a:pt x="156" y="256"/>
                  <a:pt x="148" y="236"/>
                  <a:pt x="156" y="234"/>
                </a:cubicBezTo>
                <a:cubicBezTo>
                  <a:pt x="163" y="233"/>
                  <a:pt x="174" y="240"/>
                  <a:pt x="176" y="233"/>
                </a:cubicBezTo>
                <a:cubicBezTo>
                  <a:pt x="178" y="225"/>
                  <a:pt x="176" y="224"/>
                  <a:pt x="179" y="222"/>
                </a:cubicBezTo>
                <a:cubicBezTo>
                  <a:pt x="182" y="220"/>
                  <a:pt x="180" y="222"/>
                  <a:pt x="187" y="217"/>
                </a:cubicBezTo>
                <a:cubicBezTo>
                  <a:pt x="194" y="212"/>
                  <a:pt x="195" y="211"/>
                  <a:pt x="196" y="206"/>
                </a:cubicBezTo>
                <a:cubicBezTo>
                  <a:pt x="198" y="201"/>
                  <a:pt x="222" y="192"/>
                  <a:pt x="211" y="177"/>
                </a:cubicBezTo>
                <a:cubicBezTo>
                  <a:pt x="211" y="177"/>
                  <a:pt x="257" y="155"/>
                  <a:pt x="273" y="143"/>
                </a:cubicBezTo>
                <a:cubicBezTo>
                  <a:pt x="290" y="132"/>
                  <a:pt x="313" y="105"/>
                  <a:pt x="321" y="99"/>
                </a:cubicBezTo>
                <a:cubicBezTo>
                  <a:pt x="328" y="93"/>
                  <a:pt x="363" y="59"/>
                  <a:pt x="379" y="47"/>
                </a:cubicBezTo>
                <a:cubicBezTo>
                  <a:pt x="394" y="35"/>
                  <a:pt x="386" y="0"/>
                  <a:pt x="374" y="3"/>
                </a:cubicBezTo>
                <a:cubicBezTo>
                  <a:pt x="361" y="6"/>
                  <a:pt x="310" y="61"/>
                  <a:pt x="301" y="68"/>
                </a:cubicBezTo>
                <a:cubicBezTo>
                  <a:pt x="291" y="76"/>
                  <a:pt x="261" y="87"/>
                  <a:pt x="255" y="94"/>
                </a:cubicBezTo>
                <a:cubicBezTo>
                  <a:pt x="248" y="101"/>
                  <a:pt x="200" y="125"/>
                  <a:pt x="196" y="125"/>
                </a:cubicBezTo>
                <a:cubicBezTo>
                  <a:pt x="192" y="125"/>
                  <a:pt x="177" y="75"/>
                  <a:pt x="124" y="96"/>
                </a:cubicBezTo>
                <a:cubicBezTo>
                  <a:pt x="124" y="96"/>
                  <a:pt x="75" y="115"/>
                  <a:pt x="82" y="165"/>
                </a:cubicBezTo>
                <a:cubicBezTo>
                  <a:pt x="82" y="165"/>
                  <a:pt x="26" y="230"/>
                  <a:pt x="18" y="258"/>
                </a:cubicBezTo>
                <a:cubicBezTo>
                  <a:pt x="9" y="287"/>
                  <a:pt x="5" y="286"/>
                  <a:pt x="7" y="296"/>
                </a:cubicBezTo>
                <a:cubicBezTo>
                  <a:pt x="9" y="305"/>
                  <a:pt x="13" y="333"/>
                  <a:pt x="11" y="339"/>
                </a:cubicBezTo>
                <a:cubicBezTo>
                  <a:pt x="8" y="344"/>
                  <a:pt x="0" y="354"/>
                  <a:pt x="3" y="368"/>
                </a:cubicBezTo>
                <a:close/>
                <a:moveTo>
                  <a:pt x="246" y="297"/>
                </a:moveTo>
                <a:cubicBezTo>
                  <a:pt x="246" y="297"/>
                  <a:pt x="250" y="299"/>
                  <a:pt x="246" y="303"/>
                </a:cubicBezTo>
                <a:cubicBezTo>
                  <a:pt x="243" y="308"/>
                  <a:pt x="234" y="317"/>
                  <a:pt x="233" y="308"/>
                </a:cubicBezTo>
                <a:cubicBezTo>
                  <a:pt x="232" y="300"/>
                  <a:pt x="240" y="292"/>
                  <a:pt x="246" y="297"/>
                </a:cubicBezTo>
                <a:close/>
                <a:moveTo>
                  <a:pt x="202" y="433"/>
                </a:moveTo>
                <a:cubicBezTo>
                  <a:pt x="202" y="433"/>
                  <a:pt x="211" y="437"/>
                  <a:pt x="205" y="439"/>
                </a:cubicBezTo>
                <a:cubicBezTo>
                  <a:pt x="200" y="442"/>
                  <a:pt x="200" y="432"/>
                  <a:pt x="202" y="433"/>
                </a:cubicBezTo>
                <a:close/>
                <a:moveTo>
                  <a:pt x="167" y="454"/>
                </a:moveTo>
                <a:cubicBezTo>
                  <a:pt x="167" y="448"/>
                  <a:pt x="177" y="446"/>
                  <a:pt x="184" y="446"/>
                </a:cubicBezTo>
                <a:cubicBezTo>
                  <a:pt x="192" y="446"/>
                  <a:pt x="190" y="454"/>
                  <a:pt x="199" y="460"/>
                </a:cubicBezTo>
                <a:cubicBezTo>
                  <a:pt x="207" y="466"/>
                  <a:pt x="199" y="466"/>
                  <a:pt x="193" y="466"/>
                </a:cubicBezTo>
                <a:cubicBezTo>
                  <a:pt x="187" y="465"/>
                  <a:pt x="167" y="454"/>
                  <a:pt x="167" y="454"/>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31" name="图片 30"/>
          <p:cNvPicPr>
            <a:picLocks noChangeAspect="1"/>
          </p:cNvPicPr>
          <p:nvPr/>
        </p:nvPicPr>
        <p:blipFill>
          <a:blip r:embed="rId4"/>
          <a:srcRect/>
          <a:stretch/>
        </p:blipFill>
        <p:spPr>
          <a:xfrm>
            <a:off x="3157693" y="2456333"/>
            <a:ext cx="1316" cy="987"/>
          </a:xfrm>
          <a:custGeom>
            <a:avLst/>
            <a:gdLst>
              <a:gd name="connsiteX0" fmla="*/ 1316 w 1316"/>
              <a:gd name="connsiteY0" fmla="*/ 0 h 987"/>
              <a:gd name="connsiteX1" fmla="*/ 1316 w 1316"/>
              <a:gd name="connsiteY1" fmla="*/ 987 h 987"/>
              <a:gd name="connsiteX2" fmla="*/ 0 w 1316"/>
              <a:gd name="connsiteY2" fmla="*/ 987 h 987"/>
              <a:gd name="connsiteX3" fmla="*/ 1316 w 1316"/>
              <a:gd name="connsiteY3" fmla="*/ 0 h 987"/>
            </a:gdLst>
            <a:ahLst/>
            <a:cxnLst>
              <a:cxn ang="0">
                <a:pos x="connsiteX0" y="connsiteY0"/>
              </a:cxn>
              <a:cxn ang="0">
                <a:pos x="connsiteX1" y="connsiteY1"/>
              </a:cxn>
              <a:cxn ang="0">
                <a:pos x="connsiteX2" y="connsiteY2"/>
              </a:cxn>
              <a:cxn ang="0">
                <a:pos x="connsiteX3" y="connsiteY3"/>
              </a:cxn>
            </a:cxnLst>
            <a:rect l="l" t="t" r="r" b="b"/>
            <a:pathLst>
              <a:path w="1316" h="987">
                <a:moveTo>
                  <a:pt x="1316" y="0"/>
                </a:moveTo>
                <a:lnTo>
                  <a:pt x="1316" y="987"/>
                </a:lnTo>
                <a:lnTo>
                  <a:pt x="0" y="987"/>
                </a:lnTo>
                <a:lnTo>
                  <a:pt x="1316" y="0"/>
                </a:lnTo>
                <a:close/>
              </a:path>
            </a:pathLst>
          </a:custGeom>
        </p:spPr>
      </p:pic>
      <p:sp>
        <p:nvSpPr>
          <p:cNvPr id="77" name="文本框 76"/>
          <p:cNvSpPr txBox="1"/>
          <p:nvPr/>
        </p:nvSpPr>
        <p:spPr>
          <a:xfrm>
            <a:off x="11739448" y="187311"/>
            <a:ext cx="430887" cy="1175963"/>
          </a:xfrm>
          <a:prstGeom prst="rect">
            <a:avLst/>
          </a:prstGeom>
          <a:noFill/>
        </p:spPr>
        <p:txBody>
          <a:bodyPr vert="eaVert" wrap="none" rtlCol="0">
            <a:spAutoFit/>
          </a:bodyPr>
          <a:lstStyle>
            <a:defPPr>
              <a:defRPr lang="zh-CN"/>
            </a:defPPr>
            <a:lvl1pPr>
              <a:defRPr sz="1600">
                <a:solidFill>
                  <a:srgbClr val="0863B5">
                    <a:alpha val="22000"/>
                  </a:srgbClr>
                </a:solidFill>
                <a:latin typeface="方正正大黑简体" panose="02000000000000000000" pitchFamily="2" charset="-122"/>
                <a:ea typeface="方正正大黑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rPr>
              <a:t>CONCISE</a:t>
            </a:r>
            <a:endParaRPr kumimoji="0" lang="zh-CN" altLang="en-US"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endParaRPr>
          </a:p>
        </p:txBody>
      </p:sp>
      <p:sp>
        <p:nvSpPr>
          <p:cNvPr id="78" name="文本框 77"/>
          <p:cNvSpPr txBox="1"/>
          <p:nvPr/>
        </p:nvSpPr>
        <p:spPr>
          <a:xfrm>
            <a:off x="11067330" y="813294"/>
            <a:ext cx="430887" cy="1621598"/>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rPr>
              <a:t>INNOVATION</a:t>
            </a:r>
            <a:endParaRPr kumimoji="0" lang="zh-CN" altLang="en-US"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endParaRPr>
          </a:p>
        </p:txBody>
      </p:sp>
      <p:sp>
        <p:nvSpPr>
          <p:cNvPr id="79" name="文本框 78"/>
          <p:cNvSpPr txBox="1"/>
          <p:nvPr/>
        </p:nvSpPr>
        <p:spPr>
          <a:xfrm>
            <a:off x="11403389" y="509111"/>
            <a:ext cx="430887" cy="1413207"/>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rPr>
              <a:t>HIGH TECH</a:t>
            </a:r>
            <a:endParaRPr kumimoji="0" lang="zh-CN" altLang="en-US"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endParaRPr>
          </a:p>
        </p:txBody>
      </p:sp>
      <p:sp>
        <p:nvSpPr>
          <p:cNvPr id="6" name="文本框 5">
            <a:extLst>
              <a:ext uri="{FF2B5EF4-FFF2-40B4-BE49-F238E27FC236}">
                <a16:creationId xmlns:a16="http://schemas.microsoft.com/office/drawing/2014/main" id="{BBB1727E-CC0F-4169-B0DC-510A607ECC73}"/>
              </a:ext>
            </a:extLst>
          </p:cNvPr>
          <p:cNvSpPr txBox="1"/>
          <p:nvPr/>
        </p:nvSpPr>
        <p:spPr>
          <a:xfrm>
            <a:off x="2590296" y="2743486"/>
            <a:ext cx="2827488" cy="146719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zh-CN" altLang="en-US" sz="2400" b="1" dirty="0">
                <a:solidFill>
                  <a:srgbClr val="0863B5"/>
                </a:solidFill>
                <a:latin typeface="等线" panose="020F0502020204030204"/>
                <a:ea typeface="等线" panose="02010600030101010101" pitchFamily="2" charset="-122"/>
              </a:rPr>
              <a:t>活动</a:t>
            </a:r>
            <a:r>
              <a:rPr kumimoji="0" lang="zh-CN" altLang="en-US"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rPr>
              <a:t>图</a:t>
            </a:r>
            <a:endParaRPr kumimoji="0" lang="en-US" altLang="zh-CN"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endParaRPr>
          </a:p>
        </p:txBody>
      </p:sp>
      <p:sp>
        <p:nvSpPr>
          <p:cNvPr id="26" name="文本框 25">
            <a:extLst>
              <a:ext uri="{FF2B5EF4-FFF2-40B4-BE49-F238E27FC236}">
                <a16:creationId xmlns:a16="http://schemas.microsoft.com/office/drawing/2014/main" id="{D1A0397C-44A9-40F1-8E17-02CBF98E690F}"/>
              </a:ext>
            </a:extLst>
          </p:cNvPr>
          <p:cNvSpPr txBox="1"/>
          <p:nvPr/>
        </p:nvSpPr>
        <p:spPr>
          <a:xfrm>
            <a:off x="439957" y="642338"/>
            <a:ext cx="2150339" cy="4770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2500" b="1" dirty="0">
                <a:solidFill>
                  <a:prstClr val="black">
                    <a:lumMod val="75000"/>
                    <a:lumOff val="25000"/>
                  </a:prstClr>
                </a:solidFill>
                <a:latin typeface="方正正中黑简体" panose="02000000000000000000" pitchFamily="2" charset="-122"/>
                <a:ea typeface="方正正中黑简体" panose="02000000000000000000" pitchFamily="2" charset="-122"/>
              </a:rPr>
              <a:t>动态行为建模</a:t>
            </a:r>
            <a:endParaRPr kumimoji="0" lang="zh-CN" altLang="en-US" sz="2500" b="1" i="0" u="none" strike="noStrike" kern="1200" cap="none" spc="0" normalizeH="0" baseline="0" noProof="0" dirty="0">
              <a:ln>
                <a:noFill/>
              </a:ln>
              <a:solidFill>
                <a:prstClr val="black">
                  <a:lumMod val="75000"/>
                  <a:lumOff val="25000"/>
                </a:prstClr>
              </a:solidFill>
              <a:effectLst/>
              <a:uLnTx/>
              <a:uFillTx/>
              <a:latin typeface="方正正中黑简体" panose="02000000000000000000" pitchFamily="2" charset="-122"/>
              <a:ea typeface="方正正中黑简体" panose="02000000000000000000" pitchFamily="2" charset="-122"/>
              <a:cs typeface="+mn-cs"/>
            </a:endParaRPr>
          </a:p>
        </p:txBody>
      </p:sp>
      <p:sp>
        <p:nvSpPr>
          <p:cNvPr id="27" name="文本框 26">
            <a:extLst>
              <a:ext uri="{FF2B5EF4-FFF2-40B4-BE49-F238E27FC236}">
                <a16:creationId xmlns:a16="http://schemas.microsoft.com/office/drawing/2014/main" id="{78315AB1-1FF8-4616-82F9-6EF086235890}"/>
              </a:ext>
            </a:extLst>
          </p:cNvPr>
          <p:cNvSpPr txBox="1"/>
          <p:nvPr/>
        </p:nvSpPr>
        <p:spPr>
          <a:xfrm>
            <a:off x="4994222" y="2919465"/>
            <a:ext cx="2553187" cy="146719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rPr>
              <a:t>    </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endParaRPr>
          </a:p>
        </p:txBody>
      </p:sp>
      <p:pic>
        <p:nvPicPr>
          <p:cNvPr id="10" name="图片 9">
            <a:extLst>
              <a:ext uri="{FF2B5EF4-FFF2-40B4-BE49-F238E27FC236}">
                <a16:creationId xmlns:a16="http://schemas.microsoft.com/office/drawing/2014/main" id="{ED3B9252-E1A0-4343-9B57-21B83D5C3A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036" y="447632"/>
            <a:ext cx="5195957" cy="5733694"/>
          </a:xfrm>
          <a:prstGeom prst="rect">
            <a:avLst/>
          </a:prstGeom>
        </p:spPr>
      </p:pic>
    </p:spTree>
    <p:extLst>
      <p:ext uri="{BB962C8B-B14F-4D97-AF65-F5344CB8AC3E}">
        <p14:creationId xmlns:p14="http://schemas.microsoft.com/office/powerpoint/2010/main" val="1619752165"/>
      </p:ext>
    </p:extLst>
  </p:cSld>
  <p:clrMapOvr>
    <a:masterClrMapping/>
  </p:clrMapOvr>
  <mc:AlternateContent xmlns:mc="http://schemas.openxmlformats.org/markup-compatibility/2006" xmlns:p14="http://schemas.microsoft.com/office/powerpoint/2010/main">
    <mc:Choice Requires="p14">
      <p:transition spd="slow" p14:dur="1525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250"/>
                                        <p:tgtEl>
                                          <p:spTgt spid="9"/>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250"/>
                                        <p:tgtEl>
                                          <p:spTgt spid="2"/>
                                        </p:tgtEl>
                                      </p:cBhvr>
                                    </p:animEffect>
                                  </p:childTnLst>
                                </p:cTn>
                              </p:par>
                            </p:childTnLst>
                          </p:cTn>
                        </p:par>
                        <p:par>
                          <p:cTn id="12" fill="hold">
                            <p:stCondLst>
                              <p:cond delay="500"/>
                            </p:stCondLst>
                            <p:childTnLst>
                              <p:par>
                                <p:cTn id="13" presetID="16" presetClass="entr" presetSubtype="2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Horizontal)">
                                      <p:cBhvr>
                                        <p:cTn id="15" dur="250"/>
                                        <p:tgtEl>
                                          <p:spTgt spid="8"/>
                                        </p:tgtEl>
                                      </p:cBhvr>
                                    </p:animEffect>
                                  </p:childTnLst>
                                </p:cTn>
                              </p:par>
                            </p:childTnLst>
                          </p:cTn>
                        </p:par>
                        <p:par>
                          <p:cTn id="16" fill="hold">
                            <p:stCondLst>
                              <p:cond delay="750"/>
                            </p:stCondLst>
                            <p:childTnLst>
                              <p:par>
                                <p:cTn id="17" presetID="2" presetClass="entr" presetSubtype="4"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1250"/>
                            </p:stCondLst>
                            <p:childTnLst>
                              <p:par>
                                <p:cTn id="26" presetID="22" presetClass="entr" presetSubtype="1"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up)">
                                      <p:cBhvr>
                                        <p:cTn id="28" dur="500"/>
                                        <p:tgtEl>
                                          <p:spTgt spid="24"/>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wipe(right)">
                                      <p:cBhvr>
                                        <p:cTn id="31" dur="500"/>
                                        <p:tgtEl>
                                          <p:spTgt spid="77"/>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right)">
                                      <p:cBhvr>
                                        <p:cTn id="34" dur="500"/>
                                        <p:tgtEl>
                                          <p:spTgt spid="79"/>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wipe(right)">
                                      <p:cBhvr>
                                        <p:cTn id="37" dur="500"/>
                                        <p:tgtEl>
                                          <p:spTgt spid="78"/>
                                        </p:tgtEl>
                                      </p:cBhvr>
                                    </p:animEffect>
                                  </p:childTnLst>
                                </p:cTn>
                              </p:par>
                              <p:par>
                                <p:cTn id="38" presetID="42"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1000"/>
                                        <p:tgtEl>
                                          <p:spTgt spid="3"/>
                                        </p:tgtEl>
                                      </p:cBhvr>
                                    </p:animEffect>
                                    <p:anim calcmode="lin" valueType="num">
                                      <p:cBhvr>
                                        <p:cTn id="41" dur="1000" fill="hold"/>
                                        <p:tgtEl>
                                          <p:spTgt spid="3"/>
                                        </p:tgtEl>
                                        <p:attrNameLst>
                                          <p:attrName>ppt_x</p:attrName>
                                        </p:attrNameLst>
                                      </p:cBhvr>
                                      <p:tavLst>
                                        <p:tav tm="0">
                                          <p:val>
                                            <p:strVal val="#ppt_x"/>
                                          </p:val>
                                        </p:tav>
                                        <p:tav tm="100000">
                                          <p:val>
                                            <p:strVal val="#ppt_x"/>
                                          </p:val>
                                        </p:tav>
                                      </p:tavLst>
                                    </p:anim>
                                    <p:anim calcmode="lin" valueType="num">
                                      <p:cBhvr>
                                        <p:cTn id="4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24" grpId="0" animBg="1"/>
      <p:bldP spid="77" grpId="0"/>
      <p:bldP spid="78" grpId="0"/>
      <p:bldP spid="7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flipH="1">
            <a:off x="0" y="0"/>
            <a:ext cx="12192000" cy="6858000"/>
          </a:xfrm>
          <a:prstGeom prst="rect">
            <a:avLst/>
          </a:prstGeom>
          <a:noFill/>
          <a:ln>
            <a:noFill/>
          </a:ln>
        </p:spPr>
      </p:pic>
      <p:sp>
        <p:nvSpPr>
          <p:cNvPr id="6" name="矩形 5"/>
          <p:cNvSpPr/>
          <p:nvPr/>
        </p:nvSpPr>
        <p:spPr>
          <a:xfrm>
            <a:off x="0" y="0"/>
            <a:ext cx="12192000" cy="68580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矩形 4"/>
          <p:cNvSpPr/>
          <p:nvPr/>
        </p:nvSpPr>
        <p:spPr>
          <a:xfrm rot="19514313" flipH="1">
            <a:off x="-2086671" y="4115387"/>
            <a:ext cx="7603412" cy="2966166"/>
          </a:xfrm>
          <a:custGeom>
            <a:avLst/>
            <a:gdLst>
              <a:gd name="connsiteX0" fmla="*/ 0 w 8853714"/>
              <a:gd name="connsiteY0" fmla="*/ 0 h 4122057"/>
              <a:gd name="connsiteX1" fmla="*/ 8853714 w 8853714"/>
              <a:gd name="connsiteY1" fmla="*/ 0 h 4122057"/>
              <a:gd name="connsiteX2" fmla="*/ 8853714 w 8853714"/>
              <a:gd name="connsiteY2" fmla="*/ 4122057 h 4122057"/>
              <a:gd name="connsiteX3" fmla="*/ 0 w 8853714"/>
              <a:gd name="connsiteY3" fmla="*/ 4122057 h 4122057"/>
              <a:gd name="connsiteX4" fmla="*/ 0 w 8853714"/>
              <a:gd name="connsiteY4" fmla="*/ 0 h 4122057"/>
              <a:gd name="connsiteX0" fmla="*/ 14515 w 8868229"/>
              <a:gd name="connsiteY0" fmla="*/ 0 h 4122057"/>
              <a:gd name="connsiteX1" fmla="*/ 8868229 w 8868229"/>
              <a:gd name="connsiteY1" fmla="*/ 0 h 4122057"/>
              <a:gd name="connsiteX2" fmla="*/ 8868229 w 8868229"/>
              <a:gd name="connsiteY2" fmla="*/ 4122057 h 4122057"/>
              <a:gd name="connsiteX3" fmla="*/ 14515 w 8868229"/>
              <a:gd name="connsiteY3" fmla="*/ 4122057 h 4122057"/>
              <a:gd name="connsiteX4" fmla="*/ 0 w 8868229"/>
              <a:gd name="connsiteY4" fmla="*/ 2119085 h 4122057"/>
              <a:gd name="connsiteX5" fmla="*/ 14515 w 8868229"/>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712687 w 10566401"/>
              <a:gd name="connsiteY0" fmla="*/ 0 h 4122057"/>
              <a:gd name="connsiteX1" fmla="*/ 10566401 w 10566401"/>
              <a:gd name="connsiteY1" fmla="*/ 0 h 4122057"/>
              <a:gd name="connsiteX2" fmla="*/ 10566401 w 10566401"/>
              <a:gd name="connsiteY2" fmla="*/ 4122057 h 4122057"/>
              <a:gd name="connsiteX3" fmla="*/ 1712687 w 10566401"/>
              <a:gd name="connsiteY3" fmla="*/ 4122057 h 4122057"/>
              <a:gd name="connsiteX4" fmla="*/ 0 w 10566401"/>
              <a:gd name="connsiteY4" fmla="*/ 1756228 h 4122057"/>
              <a:gd name="connsiteX5" fmla="*/ 1712687 w 10566401"/>
              <a:gd name="connsiteY5" fmla="*/ 0 h 4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66401" h="4122057">
                <a:moveTo>
                  <a:pt x="1712687" y="0"/>
                </a:moveTo>
                <a:lnTo>
                  <a:pt x="10566401" y="0"/>
                </a:lnTo>
                <a:lnTo>
                  <a:pt x="10566401" y="4122057"/>
                </a:lnTo>
                <a:lnTo>
                  <a:pt x="1712687" y="4122057"/>
                </a:lnTo>
                <a:lnTo>
                  <a:pt x="0" y="1756228"/>
                </a:lnTo>
                <a:lnTo>
                  <a:pt x="1712687" y="0"/>
                </a:lnTo>
                <a:close/>
              </a:path>
            </a:pathLst>
          </a:custGeom>
          <a:solidFill>
            <a:srgbClr val="089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矩形 4"/>
          <p:cNvSpPr/>
          <p:nvPr/>
        </p:nvSpPr>
        <p:spPr>
          <a:xfrm rot="19514313" flipH="1">
            <a:off x="-4327386" y="3064019"/>
            <a:ext cx="10566401" cy="3506839"/>
          </a:xfrm>
          <a:custGeom>
            <a:avLst/>
            <a:gdLst>
              <a:gd name="connsiteX0" fmla="*/ 0 w 8853714"/>
              <a:gd name="connsiteY0" fmla="*/ 0 h 4122057"/>
              <a:gd name="connsiteX1" fmla="*/ 8853714 w 8853714"/>
              <a:gd name="connsiteY1" fmla="*/ 0 h 4122057"/>
              <a:gd name="connsiteX2" fmla="*/ 8853714 w 8853714"/>
              <a:gd name="connsiteY2" fmla="*/ 4122057 h 4122057"/>
              <a:gd name="connsiteX3" fmla="*/ 0 w 8853714"/>
              <a:gd name="connsiteY3" fmla="*/ 4122057 h 4122057"/>
              <a:gd name="connsiteX4" fmla="*/ 0 w 8853714"/>
              <a:gd name="connsiteY4" fmla="*/ 0 h 4122057"/>
              <a:gd name="connsiteX0" fmla="*/ 14515 w 8868229"/>
              <a:gd name="connsiteY0" fmla="*/ 0 h 4122057"/>
              <a:gd name="connsiteX1" fmla="*/ 8868229 w 8868229"/>
              <a:gd name="connsiteY1" fmla="*/ 0 h 4122057"/>
              <a:gd name="connsiteX2" fmla="*/ 8868229 w 8868229"/>
              <a:gd name="connsiteY2" fmla="*/ 4122057 h 4122057"/>
              <a:gd name="connsiteX3" fmla="*/ 14515 w 8868229"/>
              <a:gd name="connsiteY3" fmla="*/ 4122057 h 4122057"/>
              <a:gd name="connsiteX4" fmla="*/ 0 w 8868229"/>
              <a:gd name="connsiteY4" fmla="*/ 2119085 h 4122057"/>
              <a:gd name="connsiteX5" fmla="*/ 14515 w 8868229"/>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712687 w 10566401"/>
              <a:gd name="connsiteY0" fmla="*/ 0 h 4122057"/>
              <a:gd name="connsiteX1" fmla="*/ 10566401 w 10566401"/>
              <a:gd name="connsiteY1" fmla="*/ 0 h 4122057"/>
              <a:gd name="connsiteX2" fmla="*/ 10566401 w 10566401"/>
              <a:gd name="connsiteY2" fmla="*/ 4122057 h 4122057"/>
              <a:gd name="connsiteX3" fmla="*/ 1712687 w 10566401"/>
              <a:gd name="connsiteY3" fmla="*/ 4122057 h 4122057"/>
              <a:gd name="connsiteX4" fmla="*/ 0 w 10566401"/>
              <a:gd name="connsiteY4" fmla="*/ 1756228 h 4122057"/>
              <a:gd name="connsiteX5" fmla="*/ 1712687 w 10566401"/>
              <a:gd name="connsiteY5" fmla="*/ 0 h 4122057"/>
              <a:gd name="connsiteX0" fmla="*/ 1712687 w 10566401"/>
              <a:gd name="connsiteY0" fmla="*/ 0 h 4122057"/>
              <a:gd name="connsiteX1" fmla="*/ 10566401 w 10566401"/>
              <a:gd name="connsiteY1" fmla="*/ 0 h 4122057"/>
              <a:gd name="connsiteX2" fmla="*/ 10566401 w 10566401"/>
              <a:gd name="connsiteY2" fmla="*/ 4122057 h 4122057"/>
              <a:gd name="connsiteX3" fmla="*/ 1347865 w 10566401"/>
              <a:gd name="connsiteY3" fmla="*/ 4082806 h 4122057"/>
              <a:gd name="connsiteX4" fmla="*/ 0 w 10566401"/>
              <a:gd name="connsiteY4" fmla="*/ 1756228 h 4122057"/>
              <a:gd name="connsiteX5" fmla="*/ 1712687 w 10566401"/>
              <a:gd name="connsiteY5" fmla="*/ 0 h 4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66401" h="4122057">
                <a:moveTo>
                  <a:pt x="1712687" y="0"/>
                </a:moveTo>
                <a:lnTo>
                  <a:pt x="10566401" y="0"/>
                </a:lnTo>
                <a:lnTo>
                  <a:pt x="10566401" y="4122057"/>
                </a:lnTo>
                <a:lnTo>
                  <a:pt x="1347865" y="4082806"/>
                </a:lnTo>
                <a:lnTo>
                  <a:pt x="0" y="1756228"/>
                </a:lnTo>
                <a:lnTo>
                  <a:pt x="1712687" y="0"/>
                </a:lnTo>
                <a:close/>
              </a:path>
            </a:pathLst>
          </a:custGeom>
          <a:gradFill>
            <a:gsLst>
              <a:gs pos="0">
                <a:srgbClr val="0863B5"/>
              </a:gs>
              <a:gs pos="97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文本框 8"/>
          <p:cNvSpPr txBox="1"/>
          <p:nvPr/>
        </p:nvSpPr>
        <p:spPr>
          <a:xfrm>
            <a:off x="1607419" y="2238813"/>
            <a:ext cx="3500996" cy="64633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3600" b="1" spc="100" dirty="0">
                <a:solidFill>
                  <a:prstClr val="white"/>
                </a:solidFill>
                <a:latin typeface="方正正中黑简体" panose="02000000000000000000" pitchFamily="2" charset="-122"/>
                <a:ea typeface="方正正中黑简体" panose="02000000000000000000" pitchFamily="2" charset="-122"/>
              </a:rPr>
              <a:t>5</a:t>
            </a:r>
            <a:r>
              <a:rPr kumimoji="0" lang="en-US" altLang="zh-CN" sz="3600" b="1" i="0" u="none" strike="noStrike" kern="1200" cap="none" spc="100" normalizeH="0" baseline="0" noProof="0" dirty="0">
                <a:ln>
                  <a:noFill/>
                </a:ln>
                <a:solidFill>
                  <a:prstClr val="white"/>
                </a:solidFill>
                <a:effectLst/>
                <a:uLnTx/>
                <a:uFillTx/>
                <a:latin typeface="方正正中黑简体" panose="02000000000000000000" pitchFamily="2" charset="-122"/>
                <a:ea typeface="方正正中黑简体" panose="02000000000000000000" pitchFamily="2" charset="-122"/>
                <a:cs typeface="+mn-cs"/>
              </a:rPr>
              <a:t>.</a:t>
            </a:r>
            <a:r>
              <a:rPr lang="zh-CN" altLang="en-US" sz="3600" b="1" spc="100" dirty="0">
                <a:solidFill>
                  <a:prstClr val="white"/>
                </a:solidFill>
                <a:latin typeface="方正正中黑简体" panose="02000000000000000000" pitchFamily="2" charset="-122"/>
                <a:ea typeface="方正正中黑简体" panose="02000000000000000000" pitchFamily="2" charset="-122"/>
              </a:rPr>
              <a:t>系统流程分析</a:t>
            </a:r>
            <a:endParaRPr kumimoji="0" lang="zh-CN" altLang="en-US" sz="3600" b="1" i="0" u="none" strike="noStrike" kern="1200" cap="none" spc="100" normalizeH="0" baseline="0" noProof="0" dirty="0">
              <a:ln>
                <a:noFill/>
              </a:ln>
              <a:solidFill>
                <a:prstClr val="white"/>
              </a:solidFill>
              <a:effectLst/>
              <a:uLnTx/>
              <a:uFillTx/>
              <a:latin typeface="方正正中黑简体" panose="02000000000000000000" pitchFamily="2" charset="-122"/>
              <a:ea typeface="方正正中黑简体" panose="02000000000000000000" pitchFamily="2" charset="-122"/>
              <a:cs typeface="+mn-cs"/>
            </a:endParaRPr>
          </a:p>
        </p:txBody>
      </p:sp>
      <p:cxnSp>
        <p:nvCxnSpPr>
          <p:cNvPr id="13" name="直接连接符 12"/>
          <p:cNvCxnSpPr>
            <a:cxnSpLocks/>
          </p:cNvCxnSpPr>
          <p:nvPr/>
        </p:nvCxnSpPr>
        <p:spPr>
          <a:xfrm>
            <a:off x="1715035" y="3194068"/>
            <a:ext cx="3309352" cy="0"/>
          </a:xfrm>
          <a:prstGeom prst="line">
            <a:avLst/>
          </a:prstGeom>
          <a:ln w="603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89458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600" fill="hold"/>
                                        <p:tgtEl>
                                          <p:spTgt spid="5"/>
                                        </p:tgtEl>
                                        <p:attrNameLst>
                                          <p:attrName>ppt_x</p:attrName>
                                        </p:attrNameLst>
                                      </p:cBhvr>
                                      <p:tavLst>
                                        <p:tav tm="0">
                                          <p:val>
                                            <p:strVal val="0-#ppt_w/2"/>
                                          </p:val>
                                        </p:tav>
                                        <p:tav tm="100000">
                                          <p:val>
                                            <p:strVal val="#ppt_x"/>
                                          </p:val>
                                        </p:tav>
                                      </p:tavLst>
                                    </p:anim>
                                    <p:anim calcmode="lin" valueType="num">
                                      <p:cBhvr additive="base">
                                        <p:cTn id="8" dur="6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600" fill="hold"/>
                                        <p:tgtEl>
                                          <p:spTgt spid="7"/>
                                        </p:tgtEl>
                                        <p:attrNameLst>
                                          <p:attrName>ppt_x</p:attrName>
                                        </p:attrNameLst>
                                      </p:cBhvr>
                                      <p:tavLst>
                                        <p:tav tm="0">
                                          <p:val>
                                            <p:strVal val="0-#ppt_w/2"/>
                                          </p:val>
                                        </p:tav>
                                        <p:tav tm="100000">
                                          <p:val>
                                            <p:strVal val="#ppt_x"/>
                                          </p:val>
                                        </p:tav>
                                      </p:tavLst>
                                    </p:anim>
                                    <p:anim calcmode="lin" valueType="num">
                                      <p:cBhvr additive="base">
                                        <p:cTn id="12" dur="600" fill="hold"/>
                                        <p:tgtEl>
                                          <p:spTgt spid="7"/>
                                        </p:tgtEl>
                                        <p:attrNameLst>
                                          <p:attrName>ppt_y</p:attrName>
                                        </p:attrNameLst>
                                      </p:cBhvr>
                                      <p:tavLst>
                                        <p:tav tm="0">
                                          <p:val>
                                            <p:strVal val="1+#ppt_h/2"/>
                                          </p:val>
                                        </p:tav>
                                        <p:tav tm="100000">
                                          <p:val>
                                            <p:strVal val="#ppt_y"/>
                                          </p:val>
                                        </p:tav>
                                      </p:tavLst>
                                    </p:anim>
                                  </p:childTnLst>
                                </p:cTn>
                              </p:par>
                              <p:par>
                                <p:cTn id="13" presetID="12" presetClass="entr" presetSubtype="8" fill="hold" grpId="0" nodeType="withEffect">
                                  <p:stCondLst>
                                    <p:cond delay="500"/>
                                  </p:stCondLst>
                                  <p:iterate type="lt">
                                    <p:tmPct val="25000"/>
                                  </p:iterate>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childTnLst>
                          </p:cTn>
                        </p:par>
                        <p:par>
                          <p:cTn id="17" fill="hold">
                            <p:stCondLst>
                              <p:cond delay="1875"/>
                            </p:stCondLst>
                            <p:childTnLst>
                              <p:par>
                                <p:cTn id="18" presetID="22" presetClass="entr" presetSubtype="2"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right)">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矩形 504"/>
          <p:cNvSpPr/>
          <p:nvPr/>
        </p:nvSpPr>
        <p:spPr>
          <a:xfrm flipH="1">
            <a:off x="0" y="-41503"/>
            <a:ext cx="12192000" cy="6858000"/>
          </a:xfrm>
          <a:prstGeom prst="rect">
            <a:avLst/>
          </a:pr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61" name="直接连接符 460"/>
          <p:cNvCxnSpPr/>
          <p:nvPr/>
        </p:nvCxnSpPr>
        <p:spPr>
          <a:xfrm flipH="1">
            <a:off x="1205508" y="-85944"/>
            <a:ext cx="7452337" cy="7645904"/>
          </a:xfrm>
          <a:prstGeom prst="line">
            <a:avLst/>
          </a:prstGeom>
          <a:ln w="412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62" name="组合 461"/>
          <p:cNvGrpSpPr/>
          <p:nvPr/>
        </p:nvGrpSpPr>
        <p:grpSpPr>
          <a:xfrm>
            <a:off x="6245292" y="1746431"/>
            <a:ext cx="2956460" cy="648072"/>
            <a:chOff x="7500463" y="1666156"/>
            <a:chExt cx="2956460" cy="648072"/>
          </a:xfrm>
        </p:grpSpPr>
        <p:grpSp>
          <p:nvGrpSpPr>
            <p:cNvPr id="494" name="组合 493"/>
            <p:cNvGrpSpPr/>
            <p:nvPr/>
          </p:nvGrpSpPr>
          <p:grpSpPr>
            <a:xfrm>
              <a:off x="7500463" y="1666156"/>
              <a:ext cx="648072" cy="648072"/>
              <a:chOff x="7465739" y="1666156"/>
              <a:chExt cx="648072" cy="648072"/>
            </a:xfrm>
          </p:grpSpPr>
          <p:grpSp>
            <p:nvGrpSpPr>
              <p:cNvPr id="498" name="组合 497"/>
              <p:cNvGrpSpPr/>
              <p:nvPr/>
            </p:nvGrpSpPr>
            <p:grpSpPr>
              <a:xfrm>
                <a:off x="7465739" y="1666156"/>
                <a:ext cx="648072" cy="648072"/>
                <a:chOff x="8761883" y="1666156"/>
                <a:chExt cx="648072" cy="648072"/>
              </a:xfrm>
            </p:grpSpPr>
            <p:sp>
              <p:nvSpPr>
                <p:cNvPr id="500" name="椭圆 499"/>
                <p:cNvSpPr/>
                <p:nvPr/>
              </p:nvSpPr>
              <p:spPr>
                <a:xfrm>
                  <a:off x="8761883" y="1666156"/>
                  <a:ext cx="648072" cy="648072"/>
                </a:xfrm>
                <a:prstGeom prst="ellipse">
                  <a:avLst/>
                </a:prstGeom>
                <a:solidFill>
                  <a:srgbClr val="226AA6"/>
                </a:solidFill>
                <a:ln>
                  <a:noFil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明黑" panose="020B0300000000000000" pitchFamily="34" charset="-122"/>
                    <a:ea typeface="明黑" panose="020B0300000000000000" pitchFamily="34" charset="-122"/>
                    <a:cs typeface="+mn-cs"/>
                  </a:endParaRPr>
                </a:p>
              </p:txBody>
            </p:sp>
            <p:sp>
              <p:nvSpPr>
                <p:cNvPr id="501" name="椭圆 500"/>
                <p:cNvSpPr/>
                <p:nvPr/>
              </p:nvSpPr>
              <p:spPr>
                <a:xfrm>
                  <a:off x="8814134" y="1718606"/>
                  <a:ext cx="543571" cy="54317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明黑" panose="020B0300000000000000" pitchFamily="34" charset="-122"/>
                    <a:ea typeface="明黑" panose="020B0300000000000000" pitchFamily="34" charset="-122"/>
                    <a:cs typeface="+mn-cs"/>
                  </a:endParaRPr>
                </a:p>
              </p:txBody>
            </p:sp>
          </p:grpSp>
          <p:sp>
            <p:nvSpPr>
              <p:cNvPr id="499" name="TextBox 33"/>
              <p:cNvSpPr txBox="1"/>
              <p:nvPr/>
            </p:nvSpPr>
            <p:spPr>
              <a:xfrm>
                <a:off x="7476709" y="1759360"/>
                <a:ext cx="62613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226AA6"/>
                    </a:solidFill>
                    <a:effectLst/>
                    <a:uLnTx/>
                    <a:uFillTx/>
                    <a:latin typeface="明黑" panose="020B0300000000000000" pitchFamily="34" charset="-122"/>
                    <a:ea typeface="明黑" panose="020B0300000000000000" pitchFamily="34" charset="-122"/>
                    <a:cs typeface="+mn-cs"/>
                  </a:rPr>
                  <a:t>01</a:t>
                </a:r>
                <a:endParaRPr kumimoji="0" lang="zh-CN" altLang="en-US" sz="2400" b="0" i="0" u="none" strike="noStrike" kern="1200" cap="none" spc="0" normalizeH="0" baseline="0" noProof="0" dirty="0">
                  <a:ln>
                    <a:noFill/>
                  </a:ln>
                  <a:solidFill>
                    <a:srgbClr val="226AA6"/>
                  </a:solidFill>
                  <a:effectLst/>
                  <a:uLnTx/>
                  <a:uFillTx/>
                  <a:latin typeface="明黑" panose="020B0300000000000000" pitchFamily="34" charset="-122"/>
                  <a:ea typeface="明黑" panose="020B0300000000000000" pitchFamily="34" charset="-122"/>
                  <a:cs typeface="+mn-cs"/>
                </a:endParaRPr>
              </a:p>
            </p:txBody>
          </p:sp>
        </p:grpSp>
        <p:grpSp>
          <p:nvGrpSpPr>
            <p:cNvPr id="495" name="组合 494"/>
            <p:cNvGrpSpPr/>
            <p:nvPr/>
          </p:nvGrpSpPr>
          <p:grpSpPr>
            <a:xfrm>
              <a:off x="8209052" y="1805526"/>
              <a:ext cx="2247871" cy="373731"/>
              <a:chOff x="8188639" y="1792779"/>
              <a:chExt cx="2247871" cy="373731"/>
            </a:xfrm>
          </p:grpSpPr>
          <p:sp>
            <p:nvSpPr>
              <p:cNvPr id="496" name="圆角矩形 495"/>
              <p:cNvSpPr/>
              <p:nvPr/>
            </p:nvSpPr>
            <p:spPr>
              <a:xfrm>
                <a:off x="8188639" y="1797178"/>
                <a:ext cx="2247871" cy="369332"/>
              </a:xfrm>
              <a:prstGeom prst="roundRect">
                <a:avLst/>
              </a:prstGeom>
              <a:solidFill>
                <a:srgbClr val="226A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明黑" panose="020B0300000000000000" pitchFamily="34" charset="-122"/>
                  <a:ea typeface="明黑" panose="020B0300000000000000" pitchFamily="34" charset="-122"/>
                  <a:cs typeface="+mn-cs"/>
                </a:endParaRPr>
              </a:p>
            </p:txBody>
          </p:sp>
          <p:sp>
            <p:nvSpPr>
              <p:cNvPr id="497" name="文本框 75"/>
              <p:cNvSpPr txBox="1"/>
              <p:nvPr/>
            </p:nvSpPr>
            <p:spPr>
              <a:xfrm>
                <a:off x="8449489" y="1792779"/>
                <a:ext cx="179984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明黑" panose="020B0300000000000000" pitchFamily="34" charset="-122"/>
                    <a:ea typeface="明黑" panose="020B0300000000000000" pitchFamily="34" charset="-122"/>
                  </a:rPr>
                  <a:t>管理员打卡流程</a:t>
                </a:r>
                <a:endParaRPr kumimoji="0" lang="zh-CN" altLang="en-US" sz="1800" b="1" i="0" u="none" strike="noStrike" kern="1200" cap="none" spc="0" normalizeH="0" baseline="0" noProof="0" dirty="0">
                  <a:ln>
                    <a:noFill/>
                  </a:ln>
                  <a:solidFill>
                    <a:prstClr val="white"/>
                  </a:solidFill>
                  <a:effectLst/>
                  <a:uLnTx/>
                  <a:uFillTx/>
                  <a:latin typeface="明黑" panose="020B0300000000000000" pitchFamily="34" charset="-122"/>
                  <a:ea typeface="明黑" panose="020B0300000000000000" pitchFamily="34" charset="-122"/>
                  <a:cs typeface="+mn-cs"/>
                </a:endParaRPr>
              </a:p>
            </p:txBody>
          </p:sp>
        </p:grpSp>
      </p:grpSp>
      <p:grpSp>
        <p:nvGrpSpPr>
          <p:cNvPr id="464" name="组合 463"/>
          <p:cNvGrpSpPr/>
          <p:nvPr/>
        </p:nvGrpSpPr>
        <p:grpSpPr>
          <a:xfrm>
            <a:off x="4931676" y="3063461"/>
            <a:ext cx="2864788" cy="648072"/>
            <a:chOff x="6337803" y="2865786"/>
            <a:chExt cx="2864788" cy="648072"/>
          </a:xfrm>
        </p:grpSpPr>
        <p:grpSp>
          <p:nvGrpSpPr>
            <p:cNvPr id="486" name="组合 485"/>
            <p:cNvGrpSpPr/>
            <p:nvPr/>
          </p:nvGrpSpPr>
          <p:grpSpPr>
            <a:xfrm>
              <a:off x="6337803" y="2865786"/>
              <a:ext cx="648072" cy="648072"/>
              <a:chOff x="7465739" y="1666156"/>
              <a:chExt cx="648072" cy="648072"/>
            </a:xfrm>
          </p:grpSpPr>
          <p:grpSp>
            <p:nvGrpSpPr>
              <p:cNvPr id="490" name="组合 489"/>
              <p:cNvGrpSpPr/>
              <p:nvPr/>
            </p:nvGrpSpPr>
            <p:grpSpPr>
              <a:xfrm>
                <a:off x="7465739" y="1666156"/>
                <a:ext cx="648072" cy="648072"/>
                <a:chOff x="8761883" y="1666156"/>
                <a:chExt cx="648072" cy="648072"/>
              </a:xfrm>
            </p:grpSpPr>
            <p:sp>
              <p:nvSpPr>
                <p:cNvPr id="492" name="椭圆 491"/>
                <p:cNvSpPr/>
                <p:nvPr/>
              </p:nvSpPr>
              <p:spPr>
                <a:xfrm>
                  <a:off x="8761883" y="1666156"/>
                  <a:ext cx="648072" cy="648072"/>
                </a:xfrm>
                <a:prstGeom prst="ellipse">
                  <a:avLst/>
                </a:prstGeom>
                <a:solidFill>
                  <a:srgbClr val="226AA6"/>
                </a:solidFill>
                <a:ln>
                  <a:noFil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明黑" panose="020B0300000000000000" pitchFamily="34" charset="-122"/>
                    <a:ea typeface="明黑" panose="020B0300000000000000" pitchFamily="34" charset="-122"/>
                    <a:cs typeface="+mn-cs"/>
                  </a:endParaRPr>
                </a:p>
              </p:txBody>
            </p:sp>
            <p:sp>
              <p:nvSpPr>
                <p:cNvPr id="493" name="椭圆 492"/>
                <p:cNvSpPr/>
                <p:nvPr/>
              </p:nvSpPr>
              <p:spPr>
                <a:xfrm>
                  <a:off x="8814134" y="1718606"/>
                  <a:ext cx="543571" cy="54317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明黑" panose="020B0300000000000000" pitchFamily="34" charset="-122"/>
                    <a:ea typeface="明黑" panose="020B0300000000000000" pitchFamily="34" charset="-122"/>
                    <a:cs typeface="+mn-cs"/>
                  </a:endParaRPr>
                </a:p>
              </p:txBody>
            </p:sp>
          </p:grpSp>
          <p:sp>
            <p:nvSpPr>
              <p:cNvPr id="491" name="TextBox 33"/>
              <p:cNvSpPr txBox="1"/>
              <p:nvPr/>
            </p:nvSpPr>
            <p:spPr>
              <a:xfrm>
                <a:off x="7476709" y="1759360"/>
                <a:ext cx="62613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226AA6"/>
                    </a:solidFill>
                    <a:effectLst/>
                    <a:uLnTx/>
                    <a:uFillTx/>
                    <a:latin typeface="明黑" panose="020B0300000000000000" pitchFamily="34" charset="-122"/>
                    <a:ea typeface="明黑" panose="020B0300000000000000" pitchFamily="34" charset="-122"/>
                    <a:cs typeface="+mn-cs"/>
                  </a:rPr>
                  <a:t>02</a:t>
                </a:r>
                <a:endParaRPr kumimoji="0" lang="zh-CN" altLang="en-US" sz="2400" b="0" i="0" u="none" strike="noStrike" kern="1200" cap="none" spc="0" normalizeH="0" baseline="0" noProof="0" dirty="0">
                  <a:ln>
                    <a:noFill/>
                  </a:ln>
                  <a:solidFill>
                    <a:srgbClr val="226AA6"/>
                  </a:solidFill>
                  <a:effectLst/>
                  <a:uLnTx/>
                  <a:uFillTx/>
                  <a:latin typeface="明黑" panose="020B0300000000000000" pitchFamily="34" charset="-122"/>
                  <a:ea typeface="明黑" panose="020B0300000000000000" pitchFamily="34" charset="-122"/>
                  <a:cs typeface="+mn-cs"/>
                </a:endParaRPr>
              </a:p>
            </p:txBody>
          </p:sp>
        </p:grpSp>
        <p:grpSp>
          <p:nvGrpSpPr>
            <p:cNvPr id="487" name="组合 486"/>
            <p:cNvGrpSpPr/>
            <p:nvPr/>
          </p:nvGrpSpPr>
          <p:grpSpPr>
            <a:xfrm>
              <a:off x="7046393" y="3005156"/>
              <a:ext cx="2156198" cy="373731"/>
              <a:chOff x="8188640" y="1792779"/>
              <a:chExt cx="2156198" cy="373731"/>
            </a:xfrm>
          </p:grpSpPr>
          <p:sp>
            <p:nvSpPr>
              <p:cNvPr id="488" name="圆角矩形 487"/>
              <p:cNvSpPr/>
              <p:nvPr/>
            </p:nvSpPr>
            <p:spPr>
              <a:xfrm>
                <a:off x="8188640" y="1797178"/>
                <a:ext cx="2156198" cy="369332"/>
              </a:xfrm>
              <a:prstGeom prst="roundRect">
                <a:avLst/>
              </a:prstGeom>
              <a:solidFill>
                <a:srgbClr val="226A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明黑" panose="020B0300000000000000" pitchFamily="34" charset="-122"/>
                  <a:ea typeface="明黑" panose="020B0300000000000000" pitchFamily="34" charset="-122"/>
                  <a:cs typeface="+mn-cs"/>
                </a:endParaRPr>
              </a:p>
            </p:txBody>
          </p:sp>
          <p:sp>
            <p:nvSpPr>
              <p:cNvPr id="489" name="文本框 84"/>
              <p:cNvSpPr txBox="1"/>
              <p:nvPr/>
            </p:nvSpPr>
            <p:spPr>
              <a:xfrm>
                <a:off x="8510208" y="1792779"/>
                <a:ext cx="159707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明黑" panose="020B0300000000000000" pitchFamily="34" charset="-122"/>
                    <a:ea typeface="明黑" panose="020B0300000000000000" pitchFamily="34" charset="-122"/>
                    <a:cs typeface="+mn-cs"/>
                  </a:rPr>
                  <a:t>员工打卡流程</a:t>
                </a:r>
              </a:p>
            </p:txBody>
          </p:sp>
        </p:grpSp>
      </p:grpSp>
      <p:grpSp>
        <p:nvGrpSpPr>
          <p:cNvPr id="466" name="组合 465"/>
          <p:cNvGrpSpPr/>
          <p:nvPr/>
        </p:nvGrpSpPr>
        <p:grpSpPr>
          <a:xfrm>
            <a:off x="3638833" y="4467412"/>
            <a:ext cx="3714868" cy="648072"/>
            <a:chOff x="5175144" y="4065416"/>
            <a:chExt cx="3714868" cy="648072"/>
          </a:xfrm>
        </p:grpSpPr>
        <p:grpSp>
          <p:nvGrpSpPr>
            <p:cNvPr id="478" name="组合 477"/>
            <p:cNvGrpSpPr/>
            <p:nvPr/>
          </p:nvGrpSpPr>
          <p:grpSpPr>
            <a:xfrm>
              <a:off x="5175144" y="4065416"/>
              <a:ext cx="648072" cy="648072"/>
              <a:chOff x="7465739" y="1666156"/>
              <a:chExt cx="648072" cy="648072"/>
            </a:xfrm>
          </p:grpSpPr>
          <p:grpSp>
            <p:nvGrpSpPr>
              <p:cNvPr id="482" name="组合 481"/>
              <p:cNvGrpSpPr/>
              <p:nvPr/>
            </p:nvGrpSpPr>
            <p:grpSpPr>
              <a:xfrm>
                <a:off x="7465739" y="1666156"/>
                <a:ext cx="648072" cy="648072"/>
                <a:chOff x="8761883" y="1666156"/>
                <a:chExt cx="648072" cy="648072"/>
              </a:xfrm>
            </p:grpSpPr>
            <p:sp>
              <p:nvSpPr>
                <p:cNvPr id="484" name="椭圆 483"/>
                <p:cNvSpPr/>
                <p:nvPr/>
              </p:nvSpPr>
              <p:spPr>
                <a:xfrm>
                  <a:off x="8761883" y="1666156"/>
                  <a:ext cx="648072" cy="648072"/>
                </a:xfrm>
                <a:prstGeom prst="ellipse">
                  <a:avLst/>
                </a:prstGeom>
                <a:solidFill>
                  <a:srgbClr val="226AA6"/>
                </a:solidFill>
                <a:ln>
                  <a:noFil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明黑" panose="020B0300000000000000" pitchFamily="34" charset="-122"/>
                    <a:ea typeface="明黑" panose="020B0300000000000000" pitchFamily="34" charset="-122"/>
                    <a:cs typeface="+mn-cs"/>
                  </a:endParaRPr>
                </a:p>
              </p:txBody>
            </p:sp>
            <p:sp>
              <p:nvSpPr>
                <p:cNvPr id="485" name="椭圆 484"/>
                <p:cNvSpPr/>
                <p:nvPr/>
              </p:nvSpPr>
              <p:spPr>
                <a:xfrm>
                  <a:off x="8814134" y="1718606"/>
                  <a:ext cx="543571" cy="54317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明黑" panose="020B0300000000000000" pitchFamily="34" charset="-122"/>
                    <a:ea typeface="明黑" panose="020B0300000000000000" pitchFamily="34" charset="-122"/>
                    <a:cs typeface="+mn-cs"/>
                  </a:endParaRPr>
                </a:p>
              </p:txBody>
            </p:sp>
          </p:grpSp>
          <p:sp>
            <p:nvSpPr>
              <p:cNvPr id="483" name="TextBox 33"/>
              <p:cNvSpPr txBox="1"/>
              <p:nvPr/>
            </p:nvSpPr>
            <p:spPr>
              <a:xfrm>
                <a:off x="7476709" y="1759360"/>
                <a:ext cx="62613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226AA6"/>
                    </a:solidFill>
                    <a:effectLst/>
                    <a:uLnTx/>
                    <a:uFillTx/>
                    <a:latin typeface="明黑" panose="020B0300000000000000" pitchFamily="34" charset="-122"/>
                    <a:ea typeface="明黑" panose="020B0300000000000000" pitchFamily="34" charset="-122"/>
                    <a:cs typeface="+mn-cs"/>
                  </a:rPr>
                  <a:t>03</a:t>
                </a:r>
                <a:endParaRPr kumimoji="0" lang="zh-CN" altLang="en-US" sz="2400" b="0" i="0" u="none" strike="noStrike" kern="1200" cap="none" spc="0" normalizeH="0" baseline="0" noProof="0" dirty="0">
                  <a:ln>
                    <a:noFill/>
                  </a:ln>
                  <a:solidFill>
                    <a:srgbClr val="226AA6"/>
                  </a:solidFill>
                  <a:effectLst/>
                  <a:uLnTx/>
                  <a:uFillTx/>
                  <a:latin typeface="明黑" panose="020B0300000000000000" pitchFamily="34" charset="-122"/>
                  <a:ea typeface="明黑" panose="020B0300000000000000" pitchFamily="34" charset="-122"/>
                  <a:cs typeface="+mn-cs"/>
                </a:endParaRPr>
              </a:p>
            </p:txBody>
          </p:sp>
        </p:grpSp>
        <p:grpSp>
          <p:nvGrpSpPr>
            <p:cNvPr id="479" name="组合 478"/>
            <p:cNvGrpSpPr/>
            <p:nvPr/>
          </p:nvGrpSpPr>
          <p:grpSpPr>
            <a:xfrm>
              <a:off x="5883732" y="4204785"/>
              <a:ext cx="3006280" cy="415500"/>
              <a:chOff x="8188638" y="1792778"/>
              <a:chExt cx="3006280" cy="415500"/>
            </a:xfrm>
          </p:grpSpPr>
          <p:sp>
            <p:nvSpPr>
              <p:cNvPr id="480" name="圆角矩形 479"/>
              <p:cNvSpPr/>
              <p:nvPr/>
            </p:nvSpPr>
            <p:spPr>
              <a:xfrm>
                <a:off x="8188639" y="1797178"/>
                <a:ext cx="3006279" cy="411100"/>
              </a:xfrm>
              <a:prstGeom prst="roundRect">
                <a:avLst/>
              </a:prstGeom>
              <a:solidFill>
                <a:srgbClr val="226A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明黑" panose="020B0300000000000000" pitchFamily="34" charset="-122"/>
                  <a:ea typeface="明黑" panose="020B0300000000000000" pitchFamily="34" charset="-122"/>
                  <a:cs typeface="+mn-cs"/>
                </a:endParaRPr>
              </a:p>
            </p:txBody>
          </p:sp>
          <p:sp>
            <p:nvSpPr>
              <p:cNvPr id="481" name="文本框 93"/>
              <p:cNvSpPr txBox="1"/>
              <p:nvPr/>
            </p:nvSpPr>
            <p:spPr>
              <a:xfrm>
                <a:off x="8188638" y="1792778"/>
                <a:ext cx="273677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b="1" dirty="0">
                    <a:solidFill>
                      <a:prstClr val="white"/>
                    </a:solidFill>
                    <a:latin typeface="明黑" panose="020B0300000000000000" pitchFamily="34" charset="-122"/>
                    <a:ea typeface="明黑" panose="020B0300000000000000" pitchFamily="34" charset="-122"/>
                  </a:rPr>
                  <a:t>   管理员工打卡记录流程</a:t>
                </a:r>
                <a:endParaRPr kumimoji="0" lang="zh-CN" altLang="en-US" sz="1800" b="1" i="0" u="none" strike="noStrike" kern="1200" cap="none" spc="0" normalizeH="0" baseline="0" noProof="0" dirty="0">
                  <a:ln>
                    <a:noFill/>
                  </a:ln>
                  <a:solidFill>
                    <a:prstClr val="white"/>
                  </a:solidFill>
                  <a:effectLst/>
                  <a:uLnTx/>
                  <a:uFillTx/>
                  <a:latin typeface="明黑" panose="020B0300000000000000" pitchFamily="34" charset="-122"/>
                  <a:ea typeface="明黑" panose="020B0300000000000000" pitchFamily="34" charset="-122"/>
                  <a:cs typeface="+mn-cs"/>
                </a:endParaRPr>
              </a:p>
            </p:txBody>
          </p:sp>
        </p:grpSp>
      </p:grpSp>
      <p:sp>
        <p:nvSpPr>
          <p:cNvPr id="508" name="平行四边形 507"/>
          <p:cNvSpPr/>
          <p:nvPr/>
        </p:nvSpPr>
        <p:spPr>
          <a:xfrm>
            <a:off x="9340626" y="5390232"/>
            <a:ext cx="2752542" cy="1791320"/>
          </a:xfrm>
          <a:prstGeom prst="parallelogram">
            <a:avLst>
              <a:gd name="adj" fmla="val 97345"/>
            </a:avLst>
          </a:prstGeom>
          <a:gradFill>
            <a:gsLst>
              <a:gs pos="45000">
                <a:srgbClr val="0863B5">
                  <a:alpha val="82000"/>
                </a:srgbClr>
              </a:gs>
              <a:gs pos="100000">
                <a:srgbClr val="004A7B">
                  <a:alpha val="7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09" name="平行四边形 508"/>
          <p:cNvSpPr/>
          <p:nvPr/>
        </p:nvSpPr>
        <p:spPr>
          <a:xfrm>
            <a:off x="9897860" y="4835969"/>
            <a:ext cx="1996019" cy="1298984"/>
          </a:xfrm>
          <a:prstGeom prst="parallelogram">
            <a:avLst>
              <a:gd name="adj" fmla="val 97345"/>
            </a:avLst>
          </a:prstGeom>
          <a:gradFill>
            <a:gsLst>
              <a:gs pos="45000">
                <a:srgbClr val="0863B5">
                  <a:alpha val="82000"/>
                </a:srgbClr>
              </a:gs>
              <a:gs pos="100000">
                <a:srgbClr val="004A7B">
                  <a:alpha val="7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10" name="平行四边形 509"/>
          <p:cNvSpPr/>
          <p:nvPr/>
        </p:nvSpPr>
        <p:spPr>
          <a:xfrm>
            <a:off x="9014572" y="5785306"/>
            <a:ext cx="1011940" cy="500586"/>
          </a:xfrm>
          <a:prstGeom prst="parallelogram">
            <a:avLst>
              <a:gd name="adj" fmla="val 97345"/>
            </a:avLst>
          </a:prstGeom>
          <a:gradFill>
            <a:gsLst>
              <a:gs pos="45000">
                <a:srgbClr val="0863B5">
                  <a:alpha val="82000"/>
                </a:srgbClr>
              </a:gs>
              <a:gs pos="100000">
                <a:srgbClr val="004A7B">
                  <a:alpha val="7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83" name="直接连接符 82"/>
          <p:cNvCxnSpPr/>
          <p:nvPr/>
        </p:nvCxnSpPr>
        <p:spPr>
          <a:xfrm>
            <a:off x="507000" y="307064"/>
            <a:ext cx="0" cy="1163935"/>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1515127" y="331731"/>
            <a:ext cx="2381" cy="1139268"/>
            <a:chOff x="1984580" y="1638048"/>
            <a:chExt cx="2381" cy="1139268"/>
          </a:xfrm>
        </p:grpSpPr>
        <p:cxnSp>
          <p:nvCxnSpPr>
            <p:cNvPr id="85" name="直接连接符 84"/>
            <p:cNvCxnSpPr/>
            <p:nvPr/>
          </p:nvCxnSpPr>
          <p:spPr>
            <a:xfrm flipV="1">
              <a:off x="1986961" y="1638048"/>
              <a:ext cx="0" cy="24001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V="1">
              <a:off x="1984580" y="2563230"/>
              <a:ext cx="0" cy="214086"/>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509382" y="304413"/>
            <a:ext cx="1008000" cy="1166586"/>
            <a:chOff x="509382" y="304413"/>
            <a:chExt cx="1008000" cy="1166586"/>
          </a:xfrm>
        </p:grpSpPr>
        <p:cxnSp>
          <p:nvCxnSpPr>
            <p:cNvPr id="88" name="直接连接符 87"/>
            <p:cNvCxnSpPr/>
            <p:nvPr/>
          </p:nvCxnSpPr>
          <p:spPr>
            <a:xfrm flipH="1">
              <a:off x="509382" y="304413"/>
              <a:ext cx="1008000"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509382" y="1470999"/>
              <a:ext cx="1005745"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sp>
        <p:nvSpPr>
          <p:cNvPr id="55" name="文本框 54">
            <a:extLst>
              <a:ext uri="{FF2B5EF4-FFF2-40B4-BE49-F238E27FC236}">
                <a16:creationId xmlns:a16="http://schemas.microsoft.com/office/drawing/2014/main" id="{4034B7EF-E47C-42CF-B78A-037F1645B4C0}"/>
              </a:ext>
            </a:extLst>
          </p:cNvPr>
          <p:cNvSpPr txBox="1"/>
          <p:nvPr/>
        </p:nvSpPr>
        <p:spPr>
          <a:xfrm>
            <a:off x="439957" y="642338"/>
            <a:ext cx="2150339" cy="4770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500" b="1" i="0" u="none" strike="noStrike" kern="1200" cap="none" spc="0" normalizeH="0" baseline="0" noProof="0" dirty="0">
                <a:ln>
                  <a:noFill/>
                </a:ln>
                <a:solidFill>
                  <a:prstClr val="black">
                    <a:lumMod val="75000"/>
                    <a:lumOff val="25000"/>
                  </a:prstClr>
                </a:solidFill>
                <a:effectLst/>
                <a:uLnTx/>
                <a:uFillTx/>
                <a:latin typeface="方正正中黑简体" panose="02000000000000000000" pitchFamily="2" charset="-122"/>
                <a:ea typeface="方正正中黑简体" panose="02000000000000000000" pitchFamily="2" charset="-122"/>
                <a:cs typeface="+mn-cs"/>
              </a:rPr>
              <a:t>系统流程分析</a:t>
            </a:r>
          </a:p>
        </p:txBody>
      </p:sp>
    </p:spTree>
    <p:extLst>
      <p:ext uri="{BB962C8B-B14F-4D97-AF65-F5344CB8AC3E}">
        <p14:creationId xmlns:p14="http://schemas.microsoft.com/office/powerpoint/2010/main" val="3755729391"/>
      </p:ext>
    </p:extLst>
  </p:cSld>
  <p:clrMapOvr>
    <a:masterClrMapping/>
  </p:clrMapOvr>
  <mc:AlternateContent xmlns:mc="http://schemas.openxmlformats.org/markup-compatibility/2006" xmlns:p14="http://schemas.microsoft.com/office/powerpoint/2010/main">
    <mc:Choice Requires="p14">
      <p:transition spd="slow" p14:dur="15250">
        <p14:warp/>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arn(outHorizontal)">
                                          <p:cBhvr>
                                            <p:cTn id="7" dur="250"/>
                                            <p:tgtEl>
                                              <p:spTgt spid="84"/>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right)">
                                          <p:cBhvr>
                                            <p:cTn id="11" dur="250"/>
                                            <p:tgtEl>
                                              <p:spTgt spid="87"/>
                                            </p:tgtEl>
                                          </p:cBhvr>
                                        </p:animEffect>
                                      </p:childTnLst>
                                    </p:cTn>
                                  </p:par>
                                </p:childTnLst>
                              </p:cTn>
                            </p:par>
                            <p:par>
                              <p:cTn id="12" fill="hold">
                                <p:stCondLst>
                                  <p:cond delay="500"/>
                                </p:stCondLst>
                                <p:childTnLst>
                                  <p:par>
                                    <p:cTn id="13" presetID="16" presetClass="entr" presetSubtype="26" fill="hold"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barn(inHorizontal)">
                                          <p:cBhvr>
                                            <p:cTn id="15" dur="250"/>
                                            <p:tgtEl>
                                              <p:spTgt spid="8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05"/>
                                            </p:tgtEl>
                                            <p:attrNameLst>
                                              <p:attrName>style.visibility</p:attrName>
                                            </p:attrNameLst>
                                          </p:cBhvr>
                                          <p:to>
                                            <p:strVal val="visible"/>
                                          </p:to>
                                        </p:set>
                                        <p:animEffect transition="in" filter="fade">
                                          <p:cBhvr>
                                            <p:cTn id="18" dur="500"/>
                                            <p:tgtEl>
                                              <p:spTgt spid="505"/>
                                            </p:tgtEl>
                                          </p:cBhvr>
                                        </p:animEffect>
                                      </p:childTnLst>
                                    </p:cTn>
                                  </p:par>
                                </p:childTnLst>
                              </p:cTn>
                            </p:par>
                            <p:par>
                              <p:cTn id="19" fill="hold">
                                <p:stCondLst>
                                  <p:cond delay="1000"/>
                                </p:stCondLst>
                                <p:childTnLst>
                                  <p:par>
                                    <p:cTn id="20" presetID="22" presetClass="entr" presetSubtype="4" fill="hold" nodeType="afterEffect">
                                      <p:stCondLst>
                                        <p:cond delay="0"/>
                                      </p:stCondLst>
                                      <p:childTnLst>
                                        <p:set>
                                          <p:cBhvr>
                                            <p:cTn id="21" dur="1" fill="hold">
                                              <p:stCondLst>
                                                <p:cond delay="0"/>
                                              </p:stCondLst>
                                            </p:cTn>
                                            <p:tgtEl>
                                              <p:spTgt spid="461"/>
                                            </p:tgtEl>
                                            <p:attrNameLst>
                                              <p:attrName>style.visibility</p:attrName>
                                            </p:attrNameLst>
                                          </p:cBhvr>
                                          <p:to>
                                            <p:strVal val="visible"/>
                                          </p:to>
                                        </p:set>
                                        <p:animEffect transition="in" filter="wipe(down)">
                                          <p:cBhvr>
                                            <p:cTn id="22" dur="500"/>
                                            <p:tgtEl>
                                              <p:spTgt spid="461"/>
                                            </p:tgtEl>
                                          </p:cBhvr>
                                        </p:animEffect>
                                      </p:childTnLst>
                                    </p:cTn>
                                  </p:par>
                                  <p:par>
                                    <p:cTn id="23" presetID="22" presetClass="entr" presetSubtype="4" fill="hold" grpId="0" nodeType="withEffect">
                                      <p:stCondLst>
                                        <p:cond delay="250"/>
                                      </p:stCondLst>
                                      <p:childTnLst>
                                        <p:set>
                                          <p:cBhvr>
                                            <p:cTn id="24" dur="1" fill="hold">
                                              <p:stCondLst>
                                                <p:cond delay="0"/>
                                              </p:stCondLst>
                                            </p:cTn>
                                            <p:tgtEl>
                                              <p:spTgt spid="510"/>
                                            </p:tgtEl>
                                            <p:attrNameLst>
                                              <p:attrName>style.visibility</p:attrName>
                                            </p:attrNameLst>
                                          </p:cBhvr>
                                          <p:to>
                                            <p:strVal val="visible"/>
                                          </p:to>
                                        </p:set>
                                        <p:animEffect transition="in" filter="wipe(down)">
                                          <p:cBhvr>
                                            <p:cTn id="25" dur="500"/>
                                            <p:tgtEl>
                                              <p:spTgt spid="51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09"/>
                                            </p:tgtEl>
                                            <p:attrNameLst>
                                              <p:attrName>style.visibility</p:attrName>
                                            </p:attrNameLst>
                                          </p:cBhvr>
                                          <p:to>
                                            <p:strVal val="visible"/>
                                          </p:to>
                                        </p:set>
                                        <p:animEffect transition="in" filter="wipe(down)">
                                          <p:cBhvr>
                                            <p:cTn id="28" dur="500"/>
                                            <p:tgtEl>
                                              <p:spTgt spid="509"/>
                                            </p:tgtEl>
                                          </p:cBhvr>
                                        </p:animEffect>
                                      </p:childTnLst>
                                    </p:cTn>
                                  </p:par>
                                  <p:par>
                                    <p:cTn id="29" presetID="22" presetClass="entr" presetSubtype="4" fill="hold" grpId="0" nodeType="withEffect">
                                      <p:stCondLst>
                                        <p:cond delay="700"/>
                                      </p:stCondLst>
                                      <p:childTnLst>
                                        <p:set>
                                          <p:cBhvr>
                                            <p:cTn id="30" dur="1" fill="hold">
                                              <p:stCondLst>
                                                <p:cond delay="0"/>
                                              </p:stCondLst>
                                            </p:cTn>
                                            <p:tgtEl>
                                              <p:spTgt spid="508"/>
                                            </p:tgtEl>
                                            <p:attrNameLst>
                                              <p:attrName>style.visibility</p:attrName>
                                            </p:attrNameLst>
                                          </p:cBhvr>
                                          <p:to>
                                            <p:strVal val="visible"/>
                                          </p:to>
                                        </p:set>
                                        <p:animEffect transition="in" filter="wipe(down)">
                                          <p:cBhvr>
                                            <p:cTn id="31" dur="500"/>
                                            <p:tgtEl>
                                              <p:spTgt spid="508"/>
                                            </p:tgtEl>
                                          </p:cBhvr>
                                        </p:animEffect>
                                      </p:childTnLst>
                                    </p:cTn>
                                  </p:par>
                                </p:childTnLst>
                              </p:cTn>
                            </p:par>
                            <p:par>
                              <p:cTn id="32" fill="hold">
                                <p:stCondLst>
                                  <p:cond delay="2200"/>
                                </p:stCondLst>
                                <p:childTnLst>
                                  <p:par>
                                    <p:cTn id="33" presetID="2" presetClass="entr" presetSubtype="2" accel="30000" fill="hold" nodeType="afterEffect" p14:presetBounceEnd="10000">
                                      <p:stCondLst>
                                        <p:cond delay="0"/>
                                      </p:stCondLst>
                                      <p:childTnLst>
                                        <p:set>
                                          <p:cBhvr>
                                            <p:cTn id="34" dur="1" fill="hold">
                                              <p:stCondLst>
                                                <p:cond delay="0"/>
                                              </p:stCondLst>
                                            </p:cTn>
                                            <p:tgtEl>
                                              <p:spTgt spid="462"/>
                                            </p:tgtEl>
                                            <p:attrNameLst>
                                              <p:attrName>style.visibility</p:attrName>
                                            </p:attrNameLst>
                                          </p:cBhvr>
                                          <p:to>
                                            <p:strVal val="visible"/>
                                          </p:to>
                                        </p:set>
                                        <p:anim calcmode="lin" valueType="num" p14:bounceEnd="10000">
                                          <p:cBhvr additive="base">
                                            <p:cTn id="35" dur="500" fill="hold"/>
                                            <p:tgtEl>
                                              <p:spTgt spid="462"/>
                                            </p:tgtEl>
                                            <p:attrNameLst>
                                              <p:attrName>ppt_x</p:attrName>
                                            </p:attrNameLst>
                                          </p:cBhvr>
                                          <p:tavLst>
                                            <p:tav tm="0">
                                              <p:val>
                                                <p:strVal val="1+#ppt_w/2"/>
                                              </p:val>
                                            </p:tav>
                                            <p:tav tm="100000">
                                              <p:val>
                                                <p:strVal val="#ppt_x"/>
                                              </p:val>
                                            </p:tav>
                                          </p:tavLst>
                                        </p:anim>
                                        <p:anim calcmode="lin" valueType="num" p14:bounceEnd="10000">
                                          <p:cBhvr additive="base">
                                            <p:cTn id="36" dur="500" fill="hold"/>
                                            <p:tgtEl>
                                              <p:spTgt spid="462"/>
                                            </p:tgtEl>
                                            <p:attrNameLst>
                                              <p:attrName>ppt_y</p:attrName>
                                            </p:attrNameLst>
                                          </p:cBhvr>
                                          <p:tavLst>
                                            <p:tav tm="0">
                                              <p:val>
                                                <p:strVal val="#ppt_y"/>
                                              </p:val>
                                            </p:tav>
                                            <p:tav tm="100000">
                                              <p:val>
                                                <p:strVal val="#ppt_y"/>
                                              </p:val>
                                            </p:tav>
                                          </p:tavLst>
                                        </p:anim>
                                      </p:childTnLst>
                                    </p:cTn>
                                  </p:par>
                                </p:childTnLst>
                              </p:cTn>
                            </p:par>
                            <p:par>
                              <p:cTn id="37" fill="hold">
                                <p:stCondLst>
                                  <p:cond delay="2700"/>
                                </p:stCondLst>
                                <p:childTnLst>
                                  <p:par>
                                    <p:cTn id="38" presetID="2" presetClass="entr" presetSubtype="2" accel="30000" fill="hold" nodeType="afterEffect" p14:presetBounceEnd="10000">
                                      <p:stCondLst>
                                        <p:cond delay="0"/>
                                      </p:stCondLst>
                                      <p:childTnLst>
                                        <p:set>
                                          <p:cBhvr>
                                            <p:cTn id="39" dur="1" fill="hold">
                                              <p:stCondLst>
                                                <p:cond delay="0"/>
                                              </p:stCondLst>
                                            </p:cTn>
                                            <p:tgtEl>
                                              <p:spTgt spid="464"/>
                                            </p:tgtEl>
                                            <p:attrNameLst>
                                              <p:attrName>style.visibility</p:attrName>
                                            </p:attrNameLst>
                                          </p:cBhvr>
                                          <p:to>
                                            <p:strVal val="visible"/>
                                          </p:to>
                                        </p:set>
                                        <p:anim calcmode="lin" valueType="num" p14:bounceEnd="10000">
                                          <p:cBhvr additive="base">
                                            <p:cTn id="40" dur="500" fill="hold"/>
                                            <p:tgtEl>
                                              <p:spTgt spid="464"/>
                                            </p:tgtEl>
                                            <p:attrNameLst>
                                              <p:attrName>ppt_x</p:attrName>
                                            </p:attrNameLst>
                                          </p:cBhvr>
                                          <p:tavLst>
                                            <p:tav tm="0">
                                              <p:val>
                                                <p:strVal val="1+#ppt_w/2"/>
                                              </p:val>
                                            </p:tav>
                                            <p:tav tm="100000">
                                              <p:val>
                                                <p:strVal val="#ppt_x"/>
                                              </p:val>
                                            </p:tav>
                                          </p:tavLst>
                                        </p:anim>
                                        <p:anim calcmode="lin" valueType="num" p14:bounceEnd="10000">
                                          <p:cBhvr additive="base">
                                            <p:cTn id="41" dur="500" fill="hold"/>
                                            <p:tgtEl>
                                              <p:spTgt spid="464"/>
                                            </p:tgtEl>
                                            <p:attrNameLst>
                                              <p:attrName>ppt_y</p:attrName>
                                            </p:attrNameLst>
                                          </p:cBhvr>
                                          <p:tavLst>
                                            <p:tav tm="0">
                                              <p:val>
                                                <p:strVal val="#ppt_y"/>
                                              </p:val>
                                            </p:tav>
                                            <p:tav tm="100000">
                                              <p:val>
                                                <p:strVal val="#ppt_y"/>
                                              </p:val>
                                            </p:tav>
                                          </p:tavLst>
                                        </p:anim>
                                      </p:childTnLst>
                                    </p:cTn>
                                  </p:par>
                                </p:childTnLst>
                              </p:cTn>
                            </p:par>
                            <p:par>
                              <p:cTn id="42" fill="hold">
                                <p:stCondLst>
                                  <p:cond delay="3200"/>
                                </p:stCondLst>
                                <p:childTnLst>
                                  <p:par>
                                    <p:cTn id="43" presetID="2" presetClass="entr" presetSubtype="2" accel="30000" fill="hold" nodeType="afterEffect" p14:presetBounceEnd="10000">
                                      <p:stCondLst>
                                        <p:cond delay="0"/>
                                      </p:stCondLst>
                                      <p:childTnLst>
                                        <p:set>
                                          <p:cBhvr>
                                            <p:cTn id="44" dur="1" fill="hold">
                                              <p:stCondLst>
                                                <p:cond delay="0"/>
                                              </p:stCondLst>
                                            </p:cTn>
                                            <p:tgtEl>
                                              <p:spTgt spid="466"/>
                                            </p:tgtEl>
                                            <p:attrNameLst>
                                              <p:attrName>style.visibility</p:attrName>
                                            </p:attrNameLst>
                                          </p:cBhvr>
                                          <p:to>
                                            <p:strVal val="visible"/>
                                          </p:to>
                                        </p:set>
                                        <p:anim calcmode="lin" valueType="num" p14:bounceEnd="10000">
                                          <p:cBhvr additive="base">
                                            <p:cTn id="45" dur="500" fill="hold"/>
                                            <p:tgtEl>
                                              <p:spTgt spid="466"/>
                                            </p:tgtEl>
                                            <p:attrNameLst>
                                              <p:attrName>ppt_x</p:attrName>
                                            </p:attrNameLst>
                                          </p:cBhvr>
                                          <p:tavLst>
                                            <p:tav tm="0">
                                              <p:val>
                                                <p:strVal val="1+#ppt_w/2"/>
                                              </p:val>
                                            </p:tav>
                                            <p:tav tm="100000">
                                              <p:val>
                                                <p:strVal val="#ppt_x"/>
                                              </p:val>
                                            </p:tav>
                                          </p:tavLst>
                                        </p:anim>
                                        <p:anim calcmode="lin" valueType="num" p14:bounceEnd="10000">
                                          <p:cBhvr additive="base">
                                            <p:cTn id="46" dur="500" fill="hold"/>
                                            <p:tgtEl>
                                              <p:spTgt spid="4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0" animBg="1"/>
          <p:bldP spid="508" grpId="0" animBg="1"/>
          <p:bldP spid="509" grpId="0" animBg="1"/>
          <p:bldP spid="5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arn(outHorizontal)">
                                          <p:cBhvr>
                                            <p:cTn id="7" dur="250"/>
                                            <p:tgtEl>
                                              <p:spTgt spid="84"/>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right)">
                                          <p:cBhvr>
                                            <p:cTn id="11" dur="250"/>
                                            <p:tgtEl>
                                              <p:spTgt spid="87"/>
                                            </p:tgtEl>
                                          </p:cBhvr>
                                        </p:animEffect>
                                      </p:childTnLst>
                                    </p:cTn>
                                  </p:par>
                                </p:childTnLst>
                              </p:cTn>
                            </p:par>
                            <p:par>
                              <p:cTn id="12" fill="hold">
                                <p:stCondLst>
                                  <p:cond delay="500"/>
                                </p:stCondLst>
                                <p:childTnLst>
                                  <p:par>
                                    <p:cTn id="13" presetID="16" presetClass="entr" presetSubtype="26" fill="hold"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barn(inHorizontal)">
                                          <p:cBhvr>
                                            <p:cTn id="15" dur="250"/>
                                            <p:tgtEl>
                                              <p:spTgt spid="83"/>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wipe(left)">
                                          <p:cBhvr>
                                            <p:cTn id="19" dur="500"/>
                                            <p:tgtEl>
                                              <p:spTgt spid="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05"/>
                                            </p:tgtEl>
                                            <p:attrNameLst>
                                              <p:attrName>style.visibility</p:attrName>
                                            </p:attrNameLst>
                                          </p:cBhvr>
                                          <p:to>
                                            <p:strVal val="visible"/>
                                          </p:to>
                                        </p:set>
                                        <p:animEffect transition="in" filter="fade">
                                          <p:cBhvr>
                                            <p:cTn id="22" dur="500"/>
                                            <p:tgtEl>
                                              <p:spTgt spid="505"/>
                                            </p:tgtEl>
                                          </p:cBhvr>
                                        </p:animEffect>
                                      </p:childTnLst>
                                    </p:cTn>
                                  </p:par>
                                </p:childTnLst>
                              </p:cTn>
                            </p:par>
                            <p:par>
                              <p:cTn id="23" fill="hold">
                                <p:stCondLst>
                                  <p:cond delay="1250"/>
                                </p:stCondLst>
                                <p:childTnLst>
                                  <p:par>
                                    <p:cTn id="24" presetID="23" presetClass="entr" presetSubtype="16" fill="hold" grpId="0" nodeType="afterEffect">
                                      <p:stCondLst>
                                        <p:cond delay="0"/>
                                      </p:stCondLst>
                                      <p:iterate type="lt">
                                        <p:tmPct val="10000"/>
                                      </p:iterate>
                                      <p:childTnLst>
                                        <p:set>
                                          <p:cBhvr>
                                            <p:cTn id="25" dur="1" fill="hold">
                                              <p:stCondLst>
                                                <p:cond delay="0"/>
                                              </p:stCondLst>
                                            </p:cTn>
                                            <p:tgtEl>
                                              <p:spTgt spid="502"/>
                                            </p:tgtEl>
                                            <p:attrNameLst>
                                              <p:attrName>style.visibility</p:attrName>
                                            </p:attrNameLst>
                                          </p:cBhvr>
                                          <p:to>
                                            <p:strVal val="visible"/>
                                          </p:to>
                                        </p:set>
                                        <p:anim calcmode="lin" valueType="num">
                                          <p:cBhvr>
                                            <p:cTn id="26" dur="500" fill="hold"/>
                                            <p:tgtEl>
                                              <p:spTgt spid="502"/>
                                            </p:tgtEl>
                                            <p:attrNameLst>
                                              <p:attrName>ppt_w</p:attrName>
                                            </p:attrNameLst>
                                          </p:cBhvr>
                                          <p:tavLst>
                                            <p:tav tm="0">
                                              <p:val>
                                                <p:fltVal val="0"/>
                                              </p:val>
                                            </p:tav>
                                            <p:tav tm="100000">
                                              <p:val>
                                                <p:strVal val="#ppt_w"/>
                                              </p:val>
                                            </p:tav>
                                          </p:tavLst>
                                        </p:anim>
                                        <p:anim calcmode="lin" valueType="num">
                                          <p:cBhvr>
                                            <p:cTn id="27" dur="500" fill="hold"/>
                                            <p:tgtEl>
                                              <p:spTgt spid="502"/>
                                            </p:tgtEl>
                                            <p:attrNameLst>
                                              <p:attrName>ppt_h</p:attrName>
                                            </p:attrNameLst>
                                          </p:cBhvr>
                                          <p:tavLst>
                                            <p:tav tm="0">
                                              <p:val>
                                                <p:fltVal val="0"/>
                                              </p:val>
                                            </p:tav>
                                            <p:tav tm="100000">
                                              <p:val>
                                                <p:strVal val="#ppt_h"/>
                                              </p:val>
                                            </p:tav>
                                          </p:tavLst>
                                        </p:anim>
                                      </p:childTnLst>
                                    </p:cTn>
                                  </p:par>
                                </p:childTnLst>
                              </p:cTn>
                            </p:par>
                            <p:par>
                              <p:cTn id="28" fill="hold">
                                <p:stCondLst>
                                  <p:cond delay="1900"/>
                                </p:stCondLst>
                                <p:childTnLst>
                                  <p:par>
                                    <p:cTn id="29" presetID="22" presetClass="entr" presetSubtype="1" fill="hold" grpId="0" nodeType="afterEffect">
                                      <p:stCondLst>
                                        <p:cond delay="0"/>
                                      </p:stCondLst>
                                      <p:childTnLst>
                                        <p:set>
                                          <p:cBhvr>
                                            <p:cTn id="30" dur="1" fill="hold">
                                              <p:stCondLst>
                                                <p:cond delay="0"/>
                                              </p:stCondLst>
                                            </p:cTn>
                                            <p:tgtEl>
                                              <p:spTgt spid="503"/>
                                            </p:tgtEl>
                                            <p:attrNameLst>
                                              <p:attrName>style.visibility</p:attrName>
                                            </p:attrNameLst>
                                          </p:cBhvr>
                                          <p:to>
                                            <p:strVal val="visible"/>
                                          </p:to>
                                        </p:set>
                                        <p:animEffect transition="in" filter="wipe(up)">
                                          <p:cBhvr>
                                            <p:cTn id="31" dur="1250"/>
                                            <p:tgtEl>
                                              <p:spTgt spid="503"/>
                                            </p:tgtEl>
                                          </p:cBhvr>
                                        </p:animEffect>
                                      </p:childTnLst>
                                    </p:cTn>
                                  </p:par>
                                </p:childTnLst>
                              </p:cTn>
                            </p:par>
                            <p:par>
                              <p:cTn id="32" fill="hold">
                                <p:stCondLst>
                                  <p:cond delay="3150"/>
                                </p:stCondLst>
                                <p:childTnLst>
                                  <p:par>
                                    <p:cTn id="33" presetID="22" presetClass="entr" presetSubtype="4" fill="hold" nodeType="afterEffect">
                                      <p:stCondLst>
                                        <p:cond delay="0"/>
                                      </p:stCondLst>
                                      <p:childTnLst>
                                        <p:set>
                                          <p:cBhvr>
                                            <p:cTn id="34" dur="1" fill="hold">
                                              <p:stCondLst>
                                                <p:cond delay="0"/>
                                              </p:stCondLst>
                                            </p:cTn>
                                            <p:tgtEl>
                                              <p:spTgt spid="461"/>
                                            </p:tgtEl>
                                            <p:attrNameLst>
                                              <p:attrName>style.visibility</p:attrName>
                                            </p:attrNameLst>
                                          </p:cBhvr>
                                          <p:to>
                                            <p:strVal val="visible"/>
                                          </p:to>
                                        </p:set>
                                        <p:animEffect transition="in" filter="wipe(down)">
                                          <p:cBhvr>
                                            <p:cTn id="35" dur="500"/>
                                            <p:tgtEl>
                                              <p:spTgt spid="461"/>
                                            </p:tgtEl>
                                          </p:cBhvr>
                                        </p:animEffect>
                                      </p:childTnLst>
                                    </p:cTn>
                                  </p:par>
                                  <p:par>
                                    <p:cTn id="36" presetID="22" presetClass="entr" presetSubtype="4" fill="hold" grpId="0" nodeType="withEffect">
                                      <p:stCondLst>
                                        <p:cond delay="250"/>
                                      </p:stCondLst>
                                      <p:childTnLst>
                                        <p:set>
                                          <p:cBhvr>
                                            <p:cTn id="37" dur="1" fill="hold">
                                              <p:stCondLst>
                                                <p:cond delay="0"/>
                                              </p:stCondLst>
                                            </p:cTn>
                                            <p:tgtEl>
                                              <p:spTgt spid="510"/>
                                            </p:tgtEl>
                                            <p:attrNameLst>
                                              <p:attrName>style.visibility</p:attrName>
                                            </p:attrNameLst>
                                          </p:cBhvr>
                                          <p:to>
                                            <p:strVal val="visible"/>
                                          </p:to>
                                        </p:set>
                                        <p:animEffect transition="in" filter="wipe(down)">
                                          <p:cBhvr>
                                            <p:cTn id="38" dur="500"/>
                                            <p:tgtEl>
                                              <p:spTgt spid="5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09"/>
                                            </p:tgtEl>
                                            <p:attrNameLst>
                                              <p:attrName>style.visibility</p:attrName>
                                            </p:attrNameLst>
                                          </p:cBhvr>
                                          <p:to>
                                            <p:strVal val="visible"/>
                                          </p:to>
                                        </p:set>
                                        <p:animEffect transition="in" filter="wipe(down)">
                                          <p:cBhvr>
                                            <p:cTn id="41" dur="500"/>
                                            <p:tgtEl>
                                              <p:spTgt spid="509"/>
                                            </p:tgtEl>
                                          </p:cBhvr>
                                        </p:animEffect>
                                      </p:childTnLst>
                                    </p:cTn>
                                  </p:par>
                                  <p:par>
                                    <p:cTn id="42" presetID="22" presetClass="entr" presetSubtype="4" fill="hold" grpId="0" nodeType="withEffect">
                                      <p:stCondLst>
                                        <p:cond delay="700"/>
                                      </p:stCondLst>
                                      <p:childTnLst>
                                        <p:set>
                                          <p:cBhvr>
                                            <p:cTn id="43" dur="1" fill="hold">
                                              <p:stCondLst>
                                                <p:cond delay="0"/>
                                              </p:stCondLst>
                                            </p:cTn>
                                            <p:tgtEl>
                                              <p:spTgt spid="508"/>
                                            </p:tgtEl>
                                            <p:attrNameLst>
                                              <p:attrName>style.visibility</p:attrName>
                                            </p:attrNameLst>
                                          </p:cBhvr>
                                          <p:to>
                                            <p:strVal val="visible"/>
                                          </p:to>
                                        </p:set>
                                        <p:animEffect transition="in" filter="wipe(down)">
                                          <p:cBhvr>
                                            <p:cTn id="44" dur="500"/>
                                            <p:tgtEl>
                                              <p:spTgt spid="508"/>
                                            </p:tgtEl>
                                          </p:cBhvr>
                                        </p:animEffect>
                                      </p:childTnLst>
                                    </p:cTn>
                                  </p:par>
                                </p:childTnLst>
                              </p:cTn>
                            </p:par>
                            <p:par>
                              <p:cTn id="45" fill="hold">
                                <p:stCondLst>
                                  <p:cond delay="4350"/>
                                </p:stCondLst>
                                <p:childTnLst>
                                  <p:par>
                                    <p:cTn id="46" presetID="2" presetClass="entr" presetSubtype="2" accel="30000" fill="hold" nodeType="afterEffect">
                                      <p:stCondLst>
                                        <p:cond delay="0"/>
                                      </p:stCondLst>
                                      <p:childTnLst>
                                        <p:set>
                                          <p:cBhvr>
                                            <p:cTn id="47" dur="1" fill="hold">
                                              <p:stCondLst>
                                                <p:cond delay="0"/>
                                              </p:stCondLst>
                                            </p:cTn>
                                            <p:tgtEl>
                                              <p:spTgt spid="462"/>
                                            </p:tgtEl>
                                            <p:attrNameLst>
                                              <p:attrName>style.visibility</p:attrName>
                                            </p:attrNameLst>
                                          </p:cBhvr>
                                          <p:to>
                                            <p:strVal val="visible"/>
                                          </p:to>
                                        </p:set>
                                        <p:anim calcmode="lin" valueType="num">
                                          <p:cBhvr additive="base">
                                            <p:cTn id="48" dur="500" fill="hold"/>
                                            <p:tgtEl>
                                              <p:spTgt spid="462"/>
                                            </p:tgtEl>
                                            <p:attrNameLst>
                                              <p:attrName>ppt_x</p:attrName>
                                            </p:attrNameLst>
                                          </p:cBhvr>
                                          <p:tavLst>
                                            <p:tav tm="0">
                                              <p:val>
                                                <p:strVal val="1+#ppt_w/2"/>
                                              </p:val>
                                            </p:tav>
                                            <p:tav tm="100000">
                                              <p:val>
                                                <p:strVal val="#ppt_x"/>
                                              </p:val>
                                            </p:tav>
                                          </p:tavLst>
                                        </p:anim>
                                        <p:anim calcmode="lin" valueType="num">
                                          <p:cBhvr additive="base">
                                            <p:cTn id="49" dur="500" fill="hold"/>
                                            <p:tgtEl>
                                              <p:spTgt spid="462"/>
                                            </p:tgtEl>
                                            <p:attrNameLst>
                                              <p:attrName>ppt_y</p:attrName>
                                            </p:attrNameLst>
                                          </p:cBhvr>
                                          <p:tavLst>
                                            <p:tav tm="0">
                                              <p:val>
                                                <p:strVal val="#ppt_y"/>
                                              </p:val>
                                            </p:tav>
                                            <p:tav tm="100000">
                                              <p:val>
                                                <p:strVal val="#ppt_y"/>
                                              </p:val>
                                            </p:tav>
                                          </p:tavLst>
                                        </p:anim>
                                      </p:childTnLst>
                                    </p:cTn>
                                  </p:par>
                                </p:childTnLst>
                              </p:cTn>
                            </p:par>
                            <p:par>
                              <p:cTn id="50" fill="hold">
                                <p:stCondLst>
                                  <p:cond delay="4850"/>
                                </p:stCondLst>
                                <p:childTnLst>
                                  <p:par>
                                    <p:cTn id="51" presetID="2" presetClass="entr" presetSubtype="2" accel="30000" fill="hold" nodeType="afterEffect">
                                      <p:stCondLst>
                                        <p:cond delay="0"/>
                                      </p:stCondLst>
                                      <p:childTnLst>
                                        <p:set>
                                          <p:cBhvr>
                                            <p:cTn id="52" dur="1" fill="hold">
                                              <p:stCondLst>
                                                <p:cond delay="0"/>
                                              </p:stCondLst>
                                            </p:cTn>
                                            <p:tgtEl>
                                              <p:spTgt spid="464"/>
                                            </p:tgtEl>
                                            <p:attrNameLst>
                                              <p:attrName>style.visibility</p:attrName>
                                            </p:attrNameLst>
                                          </p:cBhvr>
                                          <p:to>
                                            <p:strVal val="visible"/>
                                          </p:to>
                                        </p:set>
                                        <p:anim calcmode="lin" valueType="num">
                                          <p:cBhvr additive="base">
                                            <p:cTn id="53" dur="500" fill="hold"/>
                                            <p:tgtEl>
                                              <p:spTgt spid="464"/>
                                            </p:tgtEl>
                                            <p:attrNameLst>
                                              <p:attrName>ppt_x</p:attrName>
                                            </p:attrNameLst>
                                          </p:cBhvr>
                                          <p:tavLst>
                                            <p:tav tm="0">
                                              <p:val>
                                                <p:strVal val="1+#ppt_w/2"/>
                                              </p:val>
                                            </p:tav>
                                            <p:tav tm="100000">
                                              <p:val>
                                                <p:strVal val="#ppt_x"/>
                                              </p:val>
                                            </p:tav>
                                          </p:tavLst>
                                        </p:anim>
                                        <p:anim calcmode="lin" valueType="num">
                                          <p:cBhvr additive="base">
                                            <p:cTn id="54" dur="500" fill="hold"/>
                                            <p:tgtEl>
                                              <p:spTgt spid="464"/>
                                            </p:tgtEl>
                                            <p:attrNameLst>
                                              <p:attrName>ppt_y</p:attrName>
                                            </p:attrNameLst>
                                          </p:cBhvr>
                                          <p:tavLst>
                                            <p:tav tm="0">
                                              <p:val>
                                                <p:strVal val="#ppt_y"/>
                                              </p:val>
                                            </p:tav>
                                            <p:tav tm="100000">
                                              <p:val>
                                                <p:strVal val="#ppt_y"/>
                                              </p:val>
                                            </p:tav>
                                          </p:tavLst>
                                        </p:anim>
                                      </p:childTnLst>
                                    </p:cTn>
                                  </p:par>
                                </p:childTnLst>
                              </p:cTn>
                            </p:par>
                            <p:par>
                              <p:cTn id="55" fill="hold">
                                <p:stCondLst>
                                  <p:cond delay="5350"/>
                                </p:stCondLst>
                                <p:childTnLst>
                                  <p:par>
                                    <p:cTn id="56" presetID="2" presetClass="entr" presetSubtype="2" accel="30000" fill="hold" nodeType="afterEffect">
                                      <p:stCondLst>
                                        <p:cond delay="0"/>
                                      </p:stCondLst>
                                      <p:childTnLst>
                                        <p:set>
                                          <p:cBhvr>
                                            <p:cTn id="57" dur="1" fill="hold">
                                              <p:stCondLst>
                                                <p:cond delay="0"/>
                                              </p:stCondLst>
                                            </p:cTn>
                                            <p:tgtEl>
                                              <p:spTgt spid="466"/>
                                            </p:tgtEl>
                                            <p:attrNameLst>
                                              <p:attrName>style.visibility</p:attrName>
                                            </p:attrNameLst>
                                          </p:cBhvr>
                                          <p:to>
                                            <p:strVal val="visible"/>
                                          </p:to>
                                        </p:set>
                                        <p:anim calcmode="lin" valueType="num">
                                          <p:cBhvr additive="base">
                                            <p:cTn id="58" dur="500" fill="hold"/>
                                            <p:tgtEl>
                                              <p:spTgt spid="466"/>
                                            </p:tgtEl>
                                            <p:attrNameLst>
                                              <p:attrName>ppt_x</p:attrName>
                                            </p:attrNameLst>
                                          </p:cBhvr>
                                          <p:tavLst>
                                            <p:tav tm="0">
                                              <p:val>
                                                <p:strVal val="1+#ppt_w/2"/>
                                              </p:val>
                                            </p:tav>
                                            <p:tav tm="100000">
                                              <p:val>
                                                <p:strVal val="#ppt_x"/>
                                              </p:val>
                                            </p:tav>
                                          </p:tavLst>
                                        </p:anim>
                                        <p:anim calcmode="lin" valueType="num">
                                          <p:cBhvr additive="base">
                                            <p:cTn id="59" dur="500" fill="hold"/>
                                            <p:tgtEl>
                                              <p:spTgt spid="466"/>
                                            </p:tgtEl>
                                            <p:attrNameLst>
                                              <p:attrName>ppt_y</p:attrName>
                                            </p:attrNameLst>
                                          </p:cBhvr>
                                          <p:tavLst>
                                            <p:tav tm="0">
                                              <p:val>
                                                <p:strVal val="#ppt_y"/>
                                              </p:val>
                                            </p:tav>
                                            <p:tav tm="100000">
                                              <p:val>
                                                <p:strVal val="#ppt_y"/>
                                              </p:val>
                                            </p:tav>
                                          </p:tavLst>
                                        </p:anim>
                                      </p:childTnLst>
                                    </p:cTn>
                                  </p:par>
                                </p:childTnLst>
                              </p:cTn>
                            </p:par>
                            <p:par>
                              <p:cTn id="60" fill="hold">
                                <p:stCondLst>
                                  <p:cond delay="5850"/>
                                </p:stCondLst>
                                <p:childTnLst>
                                  <p:par>
                                    <p:cTn id="61" presetID="2" presetClass="entr" presetSubtype="2" accel="30000" fill="hold" nodeType="afterEffect">
                                      <p:stCondLst>
                                        <p:cond delay="0"/>
                                      </p:stCondLst>
                                      <p:childTnLst>
                                        <p:set>
                                          <p:cBhvr>
                                            <p:cTn id="62" dur="1" fill="hold">
                                              <p:stCondLst>
                                                <p:cond delay="0"/>
                                              </p:stCondLst>
                                            </p:cTn>
                                            <p:tgtEl>
                                              <p:spTgt spid="468"/>
                                            </p:tgtEl>
                                            <p:attrNameLst>
                                              <p:attrName>style.visibility</p:attrName>
                                            </p:attrNameLst>
                                          </p:cBhvr>
                                          <p:to>
                                            <p:strVal val="visible"/>
                                          </p:to>
                                        </p:set>
                                        <p:anim calcmode="lin" valueType="num">
                                          <p:cBhvr additive="base">
                                            <p:cTn id="63" dur="500" fill="hold"/>
                                            <p:tgtEl>
                                              <p:spTgt spid="468"/>
                                            </p:tgtEl>
                                            <p:attrNameLst>
                                              <p:attrName>ppt_x</p:attrName>
                                            </p:attrNameLst>
                                          </p:cBhvr>
                                          <p:tavLst>
                                            <p:tav tm="0">
                                              <p:val>
                                                <p:strVal val="1+#ppt_w/2"/>
                                              </p:val>
                                            </p:tav>
                                            <p:tav tm="100000">
                                              <p:val>
                                                <p:strVal val="#ppt_x"/>
                                              </p:val>
                                            </p:tav>
                                          </p:tavLst>
                                        </p:anim>
                                        <p:anim calcmode="lin" valueType="num">
                                          <p:cBhvr additive="base">
                                            <p:cTn id="64" dur="500" fill="hold"/>
                                            <p:tgtEl>
                                              <p:spTgt spid="4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0" animBg="1"/>
          <p:bldP spid="502" grpId="0"/>
          <p:bldP spid="503" grpId="0"/>
          <p:bldP spid="508" grpId="0" animBg="1"/>
          <p:bldP spid="509" grpId="0" animBg="1"/>
          <p:bldP spid="510"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355843" y="1624093"/>
            <a:ext cx="14325599" cy="6741159"/>
            <a:chOff x="-1409700" y="1654201"/>
            <a:chExt cx="14325599" cy="6741159"/>
          </a:xfrm>
        </p:grpSpPr>
        <p:sp>
          <p:nvSpPr>
            <p:cNvPr id="81" name="矩形 80"/>
            <p:cNvSpPr/>
            <p:nvPr/>
          </p:nvSpPr>
          <p:spPr>
            <a:xfrm>
              <a:off x="-1192824" y="1654201"/>
              <a:ext cx="13723426" cy="5100743"/>
            </a:xfrm>
            <a:prstGeom prst="rect">
              <a:avLst/>
            </a:prstGeom>
            <a:blipFill dpi="0" rotWithShape="1">
              <a:blip r:embed="rId2" cstate="email">
                <a:alphaModFix amt="1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3" name="图片 3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1409700" y="4219314"/>
              <a:ext cx="14325599" cy="4176046"/>
            </a:xfrm>
            <a:custGeom>
              <a:avLst/>
              <a:gdLst>
                <a:gd name="connsiteX0" fmla="*/ 4704034 w 14762434"/>
                <a:gd name="connsiteY0" fmla="*/ 0 h 4476750"/>
                <a:gd name="connsiteX1" fmla="*/ 5542234 w 14762434"/>
                <a:gd name="connsiteY1" fmla="*/ 742950 h 4476750"/>
                <a:gd name="connsiteX2" fmla="*/ 5656534 w 14762434"/>
                <a:gd name="connsiteY2" fmla="*/ 590550 h 4476750"/>
                <a:gd name="connsiteX3" fmla="*/ 5999434 w 14762434"/>
                <a:gd name="connsiteY3" fmla="*/ 400050 h 4476750"/>
                <a:gd name="connsiteX4" fmla="*/ 6589984 w 14762434"/>
                <a:gd name="connsiteY4" fmla="*/ 400050 h 4476750"/>
                <a:gd name="connsiteX5" fmla="*/ 7085284 w 14762434"/>
                <a:gd name="connsiteY5" fmla="*/ 704850 h 4476750"/>
                <a:gd name="connsiteX6" fmla="*/ 7771084 w 14762434"/>
                <a:gd name="connsiteY6" fmla="*/ 381000 h 4476750"/>
                <a:gd name="connsiteX7" fmla="*/ 8952184 w 14762434"/>
                <a:gd name="connsiteY7" fmla="*/ 1162050 h 4476750"/>
                <a:gd name="connsiteX8" fmla="*/ 9980884 w 14762434"/>
                <a:gd name="connsiteY8" fmla="*/ 1257300 h 4476750"/>
                <a:gd name="connsiteX9" fmla="*/ 11257234 w 14762434"/>
                <a:gd name="connsiteY9" fmla="*/ 876300 h 4476750"/>
                <a:gd name="connsiteX10" fmla="*/ 12209734 w 14762434"/>
                <a:gd name="connsiteY10" fmla="*/ 1447800 h 4476750"/>
                <a:gd name="connsiteX11" fmla="*/ 12533584 w 14762434"/>
                <a:gd name="connsiteY11" fmla="*/ 1333500 h 4476750"/>
                <a:gd name="connsiteX12" fmla="*/ 14190934 w 14762434"/>
                <a:gd name="connsiteY12" fmla="*/ 1943100 h 4476750"/>
                <a:gd name="connsiteX13" fmla="*/ 14762434 w 14762434"/>
                <a:gd name="connsiteY13" fmla="*/ 1885950 h 4476750"/>
                <a:gd name="connsiteX14" fmla="*/ 14762434 w 14762434"/>
                <a:gd name="connsiteY14" fmla="*/ 4476750 h 4476750"/>
                <a:gd name="connsiteX15" fmla="*/ 0 w 14762434"/>
                <a:gd name="connsiteY15" fmla="*/ 4476750 h 4476750"/>
                <a:gd name="connsiteX16" fmla="*/ 0 w 14762434"/>
                <a:gd name="connsiteY16" fmla="*/ 4475763 h 4476750"/>
                <a:gd name="connsiteX17" fmla="*/ 379684 w 14762434"/>
                <a:gd name="connsiteY17" fmla="*/ 4191000 h 4476750"/>
                <a:gd name="connsiteX18" fmla="*/ 265384 w 14762434"/>
                <a:gd name="connsiteY18" fmla="*/ 209550 h 4476750"/>
                <a:gd name="connsiteX19" fmla="*/ 1046434 w 14762434"/>
                <a:gd name="connsiteY19" fmla="*/ 438150 h 4476750"/>
                <a:gd name="connsiteX20" fmla="*/ 1484584 w 14762434"/>
                <a:gd name="connsiteY20" fmla="*/ 723900 h 4476750"/>
                <a:gd name="connsiteX21" fmla="*/ 1732234 w 14762434"/>
                <a:gd name="connsiteY21" fmla="*/ 323850 h 4476750"/>
                <a:gd name="connsiteX22" fmla="*/ 2513284 w 14762434"/>
                <a:gd name="connsiteY22" fmla="*/ 857250 h 4476750"/>
                <a:gd name="connsiteX23" fmla="*/ 3961084 w 14762434"/>
                <a:gd name="connsiteY23" fmla="*/ 95250 h 4476750"/>
                <a:gd name="connsiteX24" fmla="*/ 4704034 w 14762434"/>
                <a:gd name="connsiteY24" fmla="*/ 0 h 447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762434" h="4476750">
                  <a:moveTo>
                    <a:pt x="4704034" y="0"/>
                  </a:moveTo>
                  <a:lnTo>
                    <a:pt x="5542234" y="742950"/>
                  </a:lnTo>
                  <a:lnTo>
                    <a:pt x="5656534" y="590550"/>
                  </a:lnTo>
                  <a:lnTo>
                    <a:pt x="5999434" y="400050"/>
                  </a:lnTo>
                  <a:lnTo>
                    <a:pt x="6589984" y="400050"/>
                  </a:lnTo>
                  <a:lnTo>
                    <a:pt x="7085284" y="704850"/>
                  </a:lnTo>
                  <a:lnTo>
                    <a:pt x="7771084" y="381000"/>
                  </a:lnTo>
                  <a:lnTo>
                    <a:pt x="8952184" y="1162050"/>
                  </a:lnTo>
                  <a:lnTo>
                    <a:pt x="9980884" y="1257300"/>
                  </a:lnTo>
                  <a:lnTo>
                    <a:pt x="11257234" y="876300"/>
                  </a:lnTo>
                  <a:lnTo>
                    <a:pt x="12209734" y="1447800"/>
                  </a:lnTo>
                  <a:lnTo>
                    <a:pt x="12533584" y="1333500"/>
                  </a:lnTo>
                  <a:lnTo>
                    <a:pt x="14190934" y="1943100"/>
                  </a:lnTo>
                  <a:lnTo>
                    <a:pt x="14762434" y="1885950"/>
                  </a:lnTo>
                  <a:lnTo>
                    <a:pt x="14762434" y="4476750"/>
                  </a:lnTo>
                  <a:lnTo>
                    <a:pt x="0" y="4476750"/>
                  </a:lnTo>
                  <a:lnTo>
                    <a:pt x="0" y="4475763"/>
                  </a:lnTo>
                  <a:lnTo>
                    <a:pt x="379684" y="4191000"/>
                  </a:lnTo>
                  <a:lnTo>
                    <a:pt x="265384" y="209550"/>
                  </a:lnTo>
                  <a:lnTo>
                    <a:pt x="1046434" y="438150"/>
                  </a:lnTo>
                  <a:lnTo>
                    <a:pt x="1484584" y="723900"/>
                  </a:lnTo>
                  <a:lnTo>
                    <a:pt x="1732234" y="323850"/>
                  </a:lnTo>
                  <a:lnTo>
                    <a:pt x="2513284" y="857250"/>
                  </a:lnTo>
                  <a:lnTo>
                    <a:pt x="3961084" y="95250"/>
                  </a:lnTo>
                  <a:lnTo>
                    <a:pt x="4704034" y="0"/>
                  </a:lnTo>
                  <a:close/>
                </a:path>
              </a:pathLst>
            </a:custGeom>
            <a:effectLst>
              <a:softEdge rad="558800"/>
            </a:effectLst>
          </p:spPr>
        </p:pic>
      </p:grpSp>
      <p:sp>
        <p:nvSpPr>
          <p:cNvPr id="5" name="直角三角形 4"/>
          <p:cNvSpPr/>
          <p:nvPr/>
        </p:nvSpPr>
        <p:spPr>
          <a:xfrm flipH="1">
            <a:off x="10431588" y="2603500"/>
            <a:ext cx="1760412" cy="4254500"/>
          </a:xfrm>
          <a:prstGeom prst="rtTriangle">
            <a:avLst/>
          </a:prstGeom>
          <a:gradFill>
            <a:gsLst>
              <a:gs pos="15000">
                <a:srgbClr val="0863B5"/>
              </a:gs>
              <a:gs pos="100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直角三角形 3"/>
          <p:cNvSpPr/>
          <p:nvPr/>
        </p:nvSpPr>
        <p:spPr>
          <a:xfrm rot="10800000">
            <a:off x="9953076" y="0"/>
            <a:ext cx="2238924" cy="5080000"/>
          </a:xfrm>
          <a:prstGeom prst="rtTriangle">
            <a:avLst/>
          </a:prstGeom>
          <a:gradFill>
            <a:gsLst>
              <a:gs pos="0">
                <a:srgbClr val="0863B5"/>
              </a:gs>
              <a:gs pos="100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8" name="直接连接符 7"/>
          <p:cNvCxnSpPr/>
          <p:nvPr/>
        </p:nvCxnSpPr>
        <p:spPr>
          <a:xfrm>
            <a:off x="507000" y="307064"/>
            <a:ext cx="0" cy="1163935"/>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515127" y="331731"/>
            <a:ext cx="2381" cy="1139268"/>
            <a:chOff x="1984580" y="1638048"/>
            <a:chExt cx="2381" cy="1139268"/>
          </a:xfrm>
        </p:grpSpPr>
        <p:cxnSp>
          <p:nvCxnSpPr>
            <p:cNvPr id="13" name="直接连接符 12"/>
            <p:cNvCxnSpPr/>
            <p:nvPr/>
          </p:nvCxnSpPr>
          <p:spPr>
            <a:xfrm flipV="1">
              <a:off x="1986961" y="1638048"/>
              <a:ext cx="0" cy="24001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984580" y="2563230"/>
              <a:ext cx="0" cy="214086"/>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509382" y="304413"/>
            <a:ext cx="1008000" cy="1166586"/>
            <a:chOff x="509382" y="304413"/>
            <a:chExt cx="1008000" cy="1166586"/>
          </a:xfrm>
        </p:grpSpPr>
        <p:cxnSp>
          <p:nvCxnSpPr>
            <p:cNvPr id="11" name="直接连接符 10"/>
            <p:cNvCxnSpPr/>
            <p:nvPr/>
          </p:nvCxnSpPr>
          <p:spPr>
            <a:xfrm flipH="1">
              <a:off x="509382" y="304413"/>
              <a:ext cx="1008000"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09382" y="1470999"/>
              <a:ext cx="1005745"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sp>
        <p:nvSpPr>
          <p:cNvPr id="24" name="Freeform 9"/>
          <p:cNvSpPr>
            <a:spLocks noEditPoints="1"/>
          </p:cNvSpPr>
          <p:nvPr/>
        </p:nvSpPr>
        <p:spPr bwMode="auto">
          <a:xfrm rot="21165470">
            <a:off x="9205793" y="22131"/>
            <a:ext cx="1229035" cy="1649413"/>
          </a:xfrm>
          <a:custGeom>
            <a:avLst/>
            <a:gdLst>
              <a:gd name="T0" fmla="*/ 5 w 537"/>
              <a:gd name="T1" fmla="*/ 423 h 722"/>
              <a:gd name="T2" fmla="*/ 143 w 537"/>
              <a:gd name="T3" fmla="*/ 542 h 722"/>
              <a:gd name="T4" fmla="*/ 332 w 537"/>
              <a:gd name="T5" fmla="*/ 589 h 722"/>
              <a:gd name="T6" fmla="*/ 437 w 537"/>
              <a:gd name="T7" fmla="*/ 693 h 722"/>
              <a:gd name="T8" fmla="*/ 508 w 537"/>
              <a:gd name="T9" fmla="*/ 675 h 722"/>
              <a:gd name="T10" fmla="*/ 509 w 537"/>
              <a:gd name="T11" fmla="*/ 635 h 722"/>
              <a:gd name="T12" fmla="*/ 370 w 537"/>
              <a:gd name="T13" fmla="*/ 554 h 722"/>
              <a:gd name="T14" fmla="*/ 233 w 537"/>
              <a:gd name="T15" fmla="*/ 475 h 722"/>
              <a:gd name="T16" fmla="*/ 223 w 537"/>
              <a:gd name="T17" fmla="*/ 465 h 722"/>
              <a:gd name="T18" fmla="*/ 191 w 537"/>
              <a:gd name="T19" fmla="*/ 416 h 722"/>
              <a:gd name="T20" fmla="*/ 222 w 537"/>
              <a:gd name="T21" fmla="*/ 356 h 722"/>
              <a:gd name="T22" fmla="*/ 334 w 537"/>
              <a:gd name="T23" fmla="*/ 435 h 722"/>
              <a:gd name="T24" fmla="*/ 380 w 537"/>
              <a:gd name="T25" fmla="*/ 456 h 722"/>
              <a:gd name="T26" fmla="*/ 410 w 537"/>
              <a:gd name="T27" fmla="*/ 409 h 722"/>
              <a:gd name="T28" fmla="*/ 347 w 537"/>
              <a:gd name="T29" fmla="*/ 385 h 722"/>
              <a:gd name="T30" fmla="*/ 315 w 537"/>
              <a:gd name="T31" fmla="*/ 302 h 722"/>
              <a:gd name="T32" fmla="*/ 360 w 537"/>
              <a:gd name="T33" fmla="*/ 235 h 722"/>
              <a:gd name="T34" fmla="*/ 304 w 537"/>
              <a:gd name="T35" fmla="*/ 274 h 722"/>
              <a:gd name="T36" fmla="*/ 173 w 537"/>
              <a:gd name="T37" fmla="*/ 263 h 722"/>
              <a:gd name="T38" fmla="*/ 156 w 537"/>
              <a:gd name="T39" fmla="*/ 234 h 722"/>
              <a:gd name="T40" fmla="*/ 179 w 537"/>
              <a:gd name="T41" fmla="*/ 222 h 722"/>
              <a:gd name="T42" fmla="*/ 196 w 537"/>
              <a:gd name="T43" fmla="*/ 206 h 722"/>
              <a:gd name="T44" fmla="*/ 273 w 537"/>
              <a:gd name="T45" fmla="*/ 143 h 722"/>
              <a:gd name="T46" fmla="*/ 379 w 537"/>
              <a:gd name="T47" fmla="*/ 47 h 722"/>
              <a:gd name="T48" fmla="*/ 301 w 537"/>
              <a:gd name="T49" fmla="*/ 68 h 722"/>
              <a:gd name="T50" fmla="*/ 196 w 537"/>
              <a:gd name="T51" fmla="*/ 125 h 722"/>
              <a:gd name="T52" fmla="*/ 82 w 537"/>
              <a:gd name="T53" fmla="*/ 165 h 722"/>
              <a:gd name="T54" fmla="*/ 7 w 537"/>
              <a:gd name="T55" fmla="*/ 296 h 722"/>
              <a:gd name="T56" fmla="*/ 3 w 537"/>
              <a:gd name="T57" fmla="*/ 368 h 722"/>
              <a:gd name="T58" fmla="*/ 246 w 537"/>
              <a:gd name="T59" fmla="*/ 303 h 722"/>
              <a:gd name="T60" fmla="*/ 246 w 537"/>
              <a:gd name="T61" fmla="*/ 297 h 722"/>
              <a:gd name="T62" fmla="*/ 205 w 537"/>
              <a:gd name="T63" fmla="*/ 439 h 722"/>
              <a:gd name="T64" fmla="*/ 167 w 537"/>
              <a:gd name="T65" fmla="*/ 454 h 722"/>
              <a:gd name="T66" fmla="*/ 199 w 537"/>
              <a:gd name="T67" fmla="*/ 460 h 722"/>
              <a:gd name="T68" fmla="*/ 167 w 537"/>
              <a:gd name="T69" fmla="*/ 454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7" h="722">
                <a:moveTo>
                  <a:pt x="3" y="368"/>
                </a:moveTo>
                <a:cubicBezTo>
                  <a:pt x="6" y="383"/>
                  <a:pt x="5" y="423"/>
                  <a:pt x="5" y="423"/>
                </a:cubicBezTo>
                <a:cubicBezTo>
                  <a:pt x="5" y="423"/>
                  <a:pt x="46" y="526"/>
                  <a:pt x="84" y="536"/>
                </a:cubicBezTo>
                <a:cubicBezTo>
                  <a:pt x="123" y="545"/>
                  <a:pt x="125" y="539"/>
                  <a:pt x="143" y="542"/>
                </a:cubicBezTo>
                <a:cubicBezTo>
                  <a:pt x="160" y="545"/>
                  <a:pt x="251" y="541"/>
                  <a:pt x="275" y="552"/>
                </a:cubicBezTo>
                <a:cubicBezTo>
                  <a:pt x="299" y="563"/>
                  <a:pt x="329" y="573"/>
                  <a:pt x="332" y="589"/>
                </a:cubicBezTo>
                <a:cubicBezTo>
                  <a:pt x="335" y="606"/>
                  <a:pt x="352" y="629"/>
                  <a:pt x="379" y="647"/>
                </a:cubicBezTo>
                <a:cubicBezTo>
                  <a:pt x="405" y="664"/>
                  <a:pt x="433" y="684"/>
                  <a:pt x="437" y="693"/>
                </a:cubicBezTo>
                <a:cubicBezTo>
                  <a:pt x="441" y="702"/>
                  <a:pt x="470" y="722"/>
                  <a:pt x="482" y="713"/>
                </a:cubicBezTo>
                <a:cubicBezTo>
                  <a:pt x="494" y="703"/>
                  <a:pt x="501" y="678"/>
                  <a:pt x="508" y="675"/>
                </a:cubicBezTo>
                <a:cubicBezTo>
                  <a:pt x="514" y="673"/>
                  <a:pt x="537" y="650"/>
                  <a:pt x="530" y="635"/>
                </a:cubicBezTo>
                <a:cubicBezTo>
                  <a:pt x="530" y="635"/>
                  <a:pt x="524" y="620"/>
                  <a:pt x="509" y="635"/>
                </a:cubicBezTo>
                <a:cubicBezTo>
                  <a:pt x="493" y="650"/>
                  <a:pt x="454" y="669"/>
                  <a:pt x="430" y="645"/>
                </a:cubicBezTo>
                <a:cubicBezTo>
                  <a:pt x="405" y="621"/>
                  <a:pt x="379" y="571"/>
                  <a:pt x="370" y="554"/>
                </a:cubicBezTo>
                <a:cubicBezTo>
                  <a:pt x="362" y="538"/>
                  <a:pt x="358" y="499"/>
                  <a:pt x="317" y="493"/>
                </a:cubicBezTo>
                <a:cubicBezTo>
                  <a:pt x="276" y="487"/>
                  <a:pt x="247" y="477"/>
                  <a:pt x="233" y="475"/>
                </a:cubicBezTo>
                <a:cubicBezTo>
                  <a:pt x="226" y="472"/>
                  <a:pt x="226" y="472"/>
                  <a:pt x="226" y="472"/>
                </a:cubicBezTo>
                <a:cubicBezTo>
                  <a:pt x="223" y="465"/>
                  <a:pt x="223" y="465"/>
                  <a:pt x="223" y="465"/>
                </a:cubicBezTo>
                <a:cubicBezTo>
                  <a:pt x="223" y="465"/>
                  <a:pt x="233" y="446"/>
                  <a:pt x="216" y="438"/>
                </a:cubicBezTo>
                <a:cubicBezTo>
                  <a:pt x="216" y="438"/>
                  <a:pt x="200" y="416"/>
                  <a:pt x="191" y="416"/>
                </a:cubicBezTo>
                <a:cubicBezTo>
                  <a:pt x="182" y="416"/>
                  <a:pt x="190" y="412"/>
                  <a:pt x="190" y="412"/>
                </a:cubicBezTo>
                <a:cubicBezTo>
                  <a:pt x="190" y="412"/>
                  <a:pt x="222" y="375"/>
                  <a:pt x="222" y="356"/>
                </a:cubicBezTo>
                <a:cubicBezTo>
                  <a:pt x="222" y="356"/>
                  <a:pt x="257" y="366"/>
                  <a:pt x="267" y="344"/>
                </a:cubicBezTo>
                <a:cubicBezTo>
                  <a:pt x="267" y="344"/>
                  <a:pt x="335" y="424"/>
                  <a:pt x="334" y="435"/>
                </a:cubicBezTo>
                <a:cubicBezTo>
                  <a:pt x="333" y="445"/>
                  <a:pt x="339" y="482"/>
                  <a:pt x="356" y="478"/>
                </a:cubicBezTo>
                <a:cubicBezTo>
                  <a:pt x="374" y="474"/>
                  <a:pt x="377" y="465"/>
                  <a:pt x="380" y="456"/>
                </a:cubicBezTo>
                <a:cubicBezTo>
                  <a:pt x="384" y="447"/>
                  <a:pt x="392" y="444"/>
                  <a:pt x="398" y="442"/>
                </a:cubicBezTo>
                <a:cubicBezTo>
                  <a:pt x="403" y="440"/>
                  <a:pt x="426" y="427"/>
                  <a:pt x="410" y="409"/>
                </a:cubicBezTo>
                <a:cubicBezTo>
                  <a:pt x="410" y="409"/>
                  <a:pt x="393" y="403"/>
                  <a:pt x="382" y="403"/>
                </a:cubicBezTo>
                <a:cubicBezTo>
                  <a:pt x="371" y="403"/>
                  <a:pt x="354" y="397"/>
                  <a:pt x="347" y="385"/>
                </a:cubicBezTo>
                <a:cubicBezTo>
                  <a:pt x="341" y="374"/>
                  <a:pt x="333" y="353"/>
                  <a:pt x="329" y="343"/>
                </a:cubicBezTo>
                <a:cubicBezTo>
                  <a:pt x="325" y="334"/>
                  <a:pt x="311" y="311"/>
                  <a:pt x="315" y="302"/>
                </a:cubicBezTo>
                <a:cubicBezTo>
                  <a:pt x="319" y="293"/>
                  <a:pt x="343" y="285"/>
                  <a:pt x="352" y="267"/>
                </a:cubicBezTo>
                <a:cubicBezTo>
                  <a:pt x="361" y="250"/>
                  <a:pt x="368" y="237"/>
                  <a:pt x="360" y="235"/>
                </a:cubicBezTo>
                <a:cubicBezTo>
                  <a:pt x="352" y="234"/>
                  <a:pt x="338" y="234"/>
                  <a:pt x="333" y="243"/>
                </a:cubicBezTo>
                <a:cubicBezTo>
                  <a:pt x="328" y="251"/>
                  <a:pt x="307" y="278"/>
                  <a:pt x="304" y="274"/>
                </a:cubicBezTo>
                <a:cubicBezTo>
                  <a:pt x="304" y="274"/>
                  <a:pt x="280" y="196"/>
                  <a:pt x="241" y="206"/>
                </a:cubicBezTo>
                <a:cubicBezTo>
                  <a:pt x="241" y="206"/>
                  <a:pt x="196" y="215"/>
                  <a:pt x="173" y="263"/>
                </a:cubicBezTo>
                <a:cubicBezTo>
                  <a:pt x="173" y="263"/>
                  <a:pt x="161" y="273"/>
                  <a:pt x="158" y="265"/>
                </a:cubicBezTo>
                <a:cubicBezTo>
                  <a:pt x="156" y="256"/>
                  <a:pt x="148" y="236"/>
                  <a:pt x="156" y="234"/>
                </a:cubicBezTo>
                <a:cubicBezTo>
                  <a:pt x="163" y="233"/>
                  <a:pt x="174" y="240"/>
                  <a:pt x="176" y="233"/>
                </a:cubicBezTo>
                <a:cubicBezTo>
                  <a:pt x="178" y="225"/>
                  <a:pt x="176" y="224"/>
                  <a:pt x="179" y="222"/>
                </a:cubicBezTo>
                <a:cubicBezTo>
                  <a:pt x="182" y="220"/>
                  <a:pt x="180" y="222"/>
                  <a:pt x="187" y="217"/>
                </a:cubicBezTo>
                <a:cubicBezTo>
                  <a:pt x="194" y="212"/>
                  <a:pt x="195" y="211"/>
                  <a:pt x="196" y="206"/>
                </a:cubicBezTo>
                <a:cubicBezTo>
                  <a:pt x="198" y="201"/>
                  <a:pt x="222" y="192"/>
                  <a:pt x="211" y="177"/>
                </a:cubicBezTo>
                <a:cubicBezTo>
                  <a:pt x="211" y="177"/>
                  <a:pt x="257" y="155"/>
                  <a:pt x="273" y="143"/>
                </a:cubicBezTo>
                <a:cubicBezTo>
                  <a:pt x="290" y="132"/>
                  <a:pt x="313" y="105"/>
                  <a:pt x="321" y="99"/>
                </a:cubicBezTo>
                <a:cubicBezTo>
                  <a:pt x="328" y="93"/>
                  <a:pt x="363" y="59"/>
                  <a:pt x="379" y="47"/>
                </a:cubicBezTo>
                <a:cubicBezTo>
                  <a:pt x="394" y="35"/>
                  <a:pt x="386" y="0"/>
                  <a:pt x="374" y="3"/>
                </a:cubicBezTo>
                <a:cubicBezTo>
                  <a:pt x="361" y="6"/>
                  <a:pt x="310" y="61"/>
                  <a:pt x="301" y="68"/>
                </a:cubicBezTo>
                <a:cubicBezTo>
                  <a:pt x="291" y="76"/>
                  <a:pt x="261" y="87"/>
                  <a:pt x="255" y="94"/>
                </a:cubicBezTo>
                <a:cubicBezTo>
                  <a:pt x="248" y="101"/>
                  <a:pt x="200" y="125"/>
                  <a:pt x="196" y="125"/>
                </a:cubicBezTo>
                <a:cubicBezTo>
                  <a:pt x="192" y="125"/>
                  <a:pt x="177" y="75"/>
                  <a:pt x="124" y="96"/>
                </a:cubicBezTo>
                <a:cubicBezTo>
                  <a:pt x="124" y="96"/>
                  <a:pt x="75" y="115"/>
                  <a:pt x="82" y="165"/>
                </a:cubicBezTo>
                <a:cubicBezTo>
                  <a:pt x="82" y="165"/>
                  <a:pt x="26" y="230"/>
                  <a:pt x="18" y="258"/>
                </a:cubicBezTo>
                <a:cubicBezTo>
                  <a:pt x="9" y="287"/>
                  <a:pt x="5" y="286"/>
                  <a:pt x="7" y="296"/>
                </a:cubicBezTo>
                <a:cubicBezTo>
                  <a:pt x="9" y="305"/>
                  <a:pt x="13" y="333"/>
                  <a:pt x="11" y="339"/>
                </a:cubicBezTo>
                <a:cubicBezTo>
                  <a:pt x="8" y="344"/>
                  <a:pt x="0" y="354"/>
                  <a:pt x="3" y="368"/>
                </a:cubicBezTo>
                <a:close/>
                <a:moveTo>
                  <a:pt x="246" y="297"/>
                </a:moveTo>
                <a:cubicBezTo>
                  <a:pt x="246" y="297"/>
                  <a:pt x="250" y="299"/>
                  <a:pt x="246" y="303"/>
                </a:cubicBezTo>
                <a:cubicBezTo>
                  <a:pt x="243" y="308"/>
                  <a:pt x="234" y="317"/>
                  <a:pt x="233" y="308"/>
                </a:cubicBezTo>
                <a:cubicBezTo>
                  <a:pt x="232" y="300"/>
                  <a:pt x="240" y="292"/>
                  <a:pt x="246" y="297"/>
                </a:cubicBezTo>
                <a:close/>
                <a:moveTo>
                  <a:pt x="202" y="433"/>
                </a:moveTo>
                <a:cubicBezTo>
                  <a:pt x="202" y="433"/>
                  <a:pt x="211" y="437"/>
                  <a:pt x="205" y="439"/>
                </a:cubicBezTo>
                <a:cubicBezTo>
                  <a:pt x="200" y="442"/>
                  <a:pt x="200" y="432"/>
                  <a:pt x="202" y="433"/>
                </a:cubicBezTo>
                <a:close/>
                <a:moveTo>
                  <a:pt x="167" y="454"/>
                </a:moveTo>
                <a:cubicBezTo>
                  <a:pt x="167" y="448"/>
                  <a:pt x="177" y="446"/>
                  <a:pt x="184" y="446"/>
                </a:cubicBezTo>
                <a:cubicBezTo>
                  <a:pt x="192" y="446"/>
                  <a:pt x="190" y="454"/>
                  <a:pt x="199" y="460"/>
                </a:cubicBezTo>
                <a:cubicBezTo>
                  <a:pt x="207" y="466"/>
                  <a:pt x="199" y="466"/>
                  <a:pt x="193" y="466"/>
                </a:cubicBezTo>
                <a:cubicBezTo>
                  <a:pt x="187" y="465"/>
                  <a:pt x="167" y="454"/>
                  <a:pt x="167" y="454"/>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31" name="图片 30"/>
          <p:cNvPicPr>
            <a:picLocks noChangeAspect="1"/>
          </p:cNvPicPr>
          <p:nvPr/>
        </p:nvPicPr>
        <p:blipFill>
          <a:blip r:embed="rId4"/>
          <a:srcRect/>
          <a:stretch/>
        </p:blipFill>
        <p:spPr>
          <a:xfrm>
            <a:off x="3157693" y="2456333"/>
            <a:ext cx="1316" cy="987"/>
          </a:xfrm>
          <a:custGeom>
            <a:avLst/>
            <a:gdLst>
              <a:gd name="connsiteX0" fmla="*/ 1316 w 1316"/>
              <a:gd name="connsiteY0" fmla="*/ 0 h 987"/>
              <a:gd name="connsiteX1" fmla="*/ 1316 w 1316"/>
              <a:gd name="connsiteY1" fmla="*/ 987 h 987"/>
              <a:gd name="connsiteX2" fmla="*/ 0 w 1316"/>
              <a:gd name="connsiteY2" fmla="*/ 987 h 987"/>
              <a:gd name="connsiteX3" fmla="*/ 1316 w 1316"/>
              <a:gd name="connsiteY3" fmla="*/ 0 h 987"/>
            </a:gdLst>
            <a:ahLst/>
            <a:cxnLst>
              <a:cxn ang="0">
                <a:pos x="connsiteX0" y="connsiteY0"/>
              </a:cxn>
              <a:cxn ang="0">
                <a:pos x="connsiteX1" y="connsiteY1"/>
              </a:cxn>
              <a:cxn ang="0">
                <a:pos x="connsiteX2" y="connsiteY2"/>
              </a:cxn>
              <a:cxn ang="0">
                <a:pos x="connsiteX3" y="connsiteY3"/>
              </a:cxn>
            </a:cxnLst>
            <a:rect l="l" t="t" r="r" b="b"/>
            <a:pathLst>
              <a:path w="1316" h="987">
                <a:moveTo>
                  <a:pt x="1316" y="0"/>
                </a:moveTo>
                <a:lnTo>
                  <a:pt x="1316" y="987"/>
                </a:lnTo>
                <a:lnTo>
                  <a:pt x="0" y="987"/>
                </a:lnTo>
                <a:lnTo>
                  <a:pt x="1316" y="0"/>
                </a:lnTo>
                <a:close/>
              </a:path>
            </a:pathLst>
          </a:custGeom>
        </p:spPr>
      </p:pic>
      <p:sp>
        <p:nvSpPr>
          <p:cNvPr id="77" name="文本框 76"/>
          <p:cNvSpPr txBox="1"/>
          <p:nvPr/>
        </p:nvSpPr>
        <p:spPr>
          <a:xfrm>
            <a:off x="11739448" y="187311"/>
            <a:ext cx="430887" cy="1175963"/>
          </a:xfrm>
          <a:prstGeom prst="rect">
            <a:avLst/>
          </a:prstGeom>
          <a:noFill/>
        </p:spPr>
        <p:txBody>
          <a:bodyPr vert="eaVert" wrap="none" rtlCol="0">
            <a:spAutoFit/>
          </a:bodyPr>
          <a:lstStyle>
            <a:defPPr>
              <a:defRPr lang="zh-CN"/>
            </a:defPPr>
            <a:lvl1pPr>
              <a:defRPr sz="1600">
                <a:solidFill>
                  <a:srgbClr val="0863B5">
                    <a:alpha val="22000"/>
                  </a:srgbClr>
                </a:solidFill>
                <a:latin typeface="方正正大黑简体" panose="02000000000000000000" pitchFamily="2" charset="-122"/>
                <a:ea typeface="方正正大黑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rPr>
              <a:t>CONCISE</a:t>
            </a:r>
            <a:endParaRPr kumimoji="0" lang="zh-CN" altLang="en-US"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endParaRPr>
          </a:p>
        </p:txBody>
      </p:sp>
      <p:sp>
        <p:nvSpPr>
          <p:cNvPr id="78" name="文本框 77"/>
          <p:cNvSpPr txBox="1"/>
          <p:nvPr/>
        </p:nvSpPr>
        <p:spPr>
          <a:xfrm>
            <a:off x="11067330" y="813294"/>
            <a:ext cx="430887" cy="1621598"/>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rPr>
              <a:t>INNOVATION</a:t>
            </a:r>
            <a:endParaRPr kumimoji="0" lang="zh-CN" altLang="en-US"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endParaRPr>
          </a:p>
        </p:txBody>
      </p:sp>
      <p:sp>
        <p:nvSpPr>
          <p:cNvPr id="79" name="文本框 78"/>
          <p:cNvSpPr txBox="1"/>
          <p:nvPr/>
        </p:nvSpPr>
        <p:spPr>
          <a:xfrm>
            <a:off x="11403389" y="509111"/>
            <a:ext cx="430887" cy="1413207"/>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rPr>
              <a:t>HIGH TECH</a:t>
            </a:r>
            <a:endParaRPr kumimoji="0" lang="zh-CN" altLang="en-US"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endParaRPr>
          </a:p>
        </p:txBody>
      </p:sp>
      <p:sp>
        <p:nvSpPr>
          <p:cNvPr id="6" name="文本框 5">
            <a:extLst>
              <a:ext uri="{FF2B5EF4-FFF2-40B4-BE49-F238E27FC236}">
                <a16:creationId xmlns:a16="http://schemas.microsoft.com/office/drawing/2014/main" id="{BBB1727E-CC0F-4169-B0DC-510A607ECC73}"/>
              </a:ext>
            </a:extLst>
          </p:cNvPr>
          <p:cNvSpPr txBox="1"/>
          <p:nvPr/>
        </p:nvSpPr>
        <p:spPr>
          <a:xfrm>
            <a:off x="2388666" y="2589664"/>
            <a:ext cx="2827488" cy="146719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rPr>
              <a:t>管理员打卡流程图</a:t>
            </a:r>
            <a:endParaRPr kumimoji="0" lang="en-US" altLang="zh-CN"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endParaRPr>
          </a:p>
        </p:txBody>
      </p:sp>
      <p:sp>
        <p:nvSpPr>
          <p:cNvPr id="26" name="文本框 25">
            <a:extLst>
              <a:ext uri="{FF2B5EF4-FFF2-40B4-BE49-F238E27FC236}">
                <a16:creationId xmlns:a16="http://schemas.microsoft.com/office/drawing/2014/main" id="{D1A0397C-44A9-40F1-8E17-02CBF98E690F}"/>
              </a:ext>
            </a:extLst>
          </p:cNvPr>
          <p:cNvSpPr txBox="1"/>
          <p:nvPr/>
        </p:nvSpPr>
        <p:spPr>
          <a:xfrm>
            <a:off x="439957" y="642338"/>
            <a:ext cx="2150339" cy="4770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500" b="1" i="0" u="none" strike="noStrike" kern="1200" cap="none" spc="0" normalizeH="0" baseline="0" noProof="0" dirty="0">
                <a:ln>
                  <a:noFill/>
                </a:ln>
                <a:solidFill>
                  <a:prstClr val="black">
                    <a:lumMod val="75000"/>
                    <a:lumOff val="25000"/>
                  </a:prstClr>
                </a:solidFill>
                <a:effectLst/>
                <a:uLnTx/>
                <a:uFillTx/>
                <a:latin typeface="方正正中黑简体" panose="02000000000000000000" pitchFamily="2" charset="-122"/>
                <a:ea typeface="方正正中黑简体" panose="02000000000000000000" pitchFamily="2" charset="-122"/>
                <a:cs typeface="+mn-cs"/>
              </a:rPr>
              <a:t>系统流程分析</a:t>
            </a:r>
          </a:p>
        </p:txBody>
      </p:sp>
      <p:sp>
        <p:nvSpPr>
          <p:cNvPr id="27" name="文本框 26">
            <a:extLst>
              <a:ext uri="{FF2B5EF4-FFF2-40B4-BE49-F238E27FC236}">
                <a16:creationId xmlns:a16="http://schemas.microsoft.com/office/drawing/2014/main" id="{78315AB1-1FF8-4616-82F9-6EF086235890}"/>
              </a:ext>
            </a:extLst>
          </p:cNvPr>
          <p:cNvSpPr txBox="1"/>
          <p:nvPr/>
        </p:nvSpPr>
        <p:spPr>
          <a:xfrm>
            <a:off x="4994222" y="2919465"/>
            <a:ext cx="2553187" cy="146719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rPr>
              <a:t>    </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endParaRPr>
          </a:p>
        </p:txBody>
      </p:sp>
      <p:pic>
        <p:nvPicPr>
          <p:cNvPr id="5126" name="Picture 6">
            <a:extLst>
              <a:ext uri="{FF2B5EF4-FFF2-40B4-BE49-F238E27FC236}">
                <a16:creationId xmlns:a16="http://schemas.microsoft.com/office/drawing/2014/main" id="{F8CB015C-82E2-40A3-B8D2-91D5E8D27B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814" y="775292"/>
            <a:ext cx="1891160" cy="55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4382090"/>
      </p:ext>
    </p:extLst>
  </p:cSld>
  <p:clrMapOvr>
    <a:masterClrMapping/>
  </p:clrMapOvr>
  <mc:AlternateContent xmlns:mc="http://schemas.openxmlformats.org/markup-compatibility/2006" xmlns:p14="http://schemas.microsoft.com/office/powerpoint/2010/main">
    <mc:Choice Requires="p14">
      <p:transition spd="slow" p14:dur="1525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250"/>
                                        <p:tgtEl>
                                          <p:spTgt spid="9"/>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250"/>
                                        <p:tgtEl>
                                          <p:spTgt spid="2"/>
                                        </p:tgtEl>
                                      </p:cBhvr>
                                    </p:animEffect>
                                  </p:childTnLst>
                                </p:cTn>
                              </p:par>
                            </p:childTnLst>
                          </p:cTn>
                        </p:par>
                        <p:par>
                          <p:cTn id="12" fill="hold">
                            <p:stCondLst>
                              <p:cond delay="500"/>
                            </p:stCondLst>
                            <p:childTnLst>
                              <p:par>
                                <p:cTn id="13" presetID="16" presetClass="entr" presetSubtype="2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Horizontal)">
                                      <p:cBhvr>
                                        <p:cTn id="15" dur="250"/>
                                        <p:tgtEl>
                                          <p:spTgt spid="8"/>
                                        </p:tgtEl>
                                      </p:cBhvr>
                                    </p:animEffect>
                                  </p:childTnLst>
                                </p:cTn>
                              </p:par>
                            </p:childTnLst>
                          </p:cTn>
                        </p:par>
                        <p:par>
                          <p:cTn id="16" fill="hold">
                            <p:stCondLst>
                              <p:cond delay="750"/>
                            </p:stCondLst>
                            <p:childTnLst>
                              <p:par>
                                <p:cTn id="17" presetID="2" presetClass="entr" presetSubtype="4"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1250"/>
                            </p:stCondLst>
                            <p:childTnLst>
                              <p:par>
                                <p:cTn id="26" presetID="22" presetClass="entr" presetSubtype="1"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up)">
                                      <p:cBhvr>
                                        <p:cTn id="28" dur="500"/>
                                        <p:tgtEl>
                                          <p:spTgt spid="24"/>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wipe(right)">
                                      <p:cBhvr>
                                        <p:cTn id="31" dur="500"/>
                                        <p:tgtEl>
                                          <p:spTgt spid="77"/>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right)">
                                      <p:cBhvr>
                                        <p:cTn id="34" dur="500"/>
                                        <p:tgtEl>
                                          <p:spTgt spid="79"/>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wipe(right)">
                                      <p:cBhvr>
                                        <p:cTn id="37" dur="500"/>
                                        <p:tgtEl>
                                          <p:spTgt spid="78"/>
                                        </p:tgtEl>
                                      </p:cBhvr>
                                    </p:animEffect>
                                  </p:childTnLst>
                                </p:cTn>
                              </p:par>
                              <p:par>
                                <p:cTn id="38" presetID="42"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1000"/>
                                        <p:tgtEl>
                                          <p:spTgt spid="3"/>
                                        </p:tgtEl>
                                      </p:cBhvr>
                                    </p:animEffect>
                                    <p:anim calcmode="lin" valueType="num">
                                      <p:cBhvr>
                                        <p:cTn id="41" dur="1000" fill="hold"/>
                                        <p:tgtEl>
                                          <p:spTgt spid="3"/>
                                        </p:tgtEl>
                                        <p:attrNameLst>
                                          <p:attrName>ppt_x</p:attrName>
                                        </p:attrNameLst>
                                      </p:cBhvr>
                                      <p:tavLst>
                                        <p:tav tm="0">
                                          <p:val>
                                            <p:strVal val="#ppt_x"/>
                                          </p:val>
                                        </p:tav>
                                        <p:tav tm="100000">
                                          <p:val>
                                            <p:strVal val="#ppt_x"/>
                                          </p:val>
                                        </p:tav>
                                      </p:tavLst>
                                    </p:anim>
                                    <p:anim calcmode="lin" valueType="num">
                                      <p:cBhvr>
                                        <p:cTn id="4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24" grpId="0" animBg="1"/>
      <p:bldP spid="77" grpId="0"/>
      <p:bldP spid="78" grpId="0"/>
      <p:bldP spid="7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355843" y="1624093"/>
            <a:ext cx="14325599" cy="6741159"/>
            <a:chOff x="-1409700" y="1654201"/>
            <a:chExt cx="14325599" cy="6741159"/>
          </a:xfrm>
        </p:grpSpPr>
        <p:sp>
          <p:nvSpPr>
            <p:cNvPr id="81" name="矩形 80"/>
            <p:cNvSpPr/>
            <p:nvPr/>
          </p:nvSpPr>
          <p:spPr>
            <a:xfrm>
              <a:off x="-1192824" y="1654201"/>
              <a:ext cx="13723426" cy="5100743"/>
            </a:xfrm>
            <a:prstGeom prst="rect">
              <a:avLst/>
            </a:prstGeom>
            <a:blipFill dpi="0" rotWithShape="1">
              <a:blip r:embed="rId2" cstate="email">
                <a:alphaModFix amt="1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3" name="图片 3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1409700" y="4219314"/>
              <a:ext cx="14325599" cy="4176046"/>
            </a:xfrm>
            <a:custGeom>
              <a:avLst/>
              <a:gdLst>
                <a:gd name="connsiteX0" fmla="*/ 4704034 w 14762434"/>
                <a:gd name="connsiteY0" fmla="*/ 0 h 4476750"/>
                <a:gd name="connsiteX1" fmla="*/ 5542234 w 14762434"/>
                <a:gd name="connsiteY1" fmla="*/ 742950 h 4476750"/>
                <a:gd name="connsiteX2" fmla="*/ 5656534 w 14762434"/>
                <a:gd name="connsiteY2" fmla="*/ 590550 h 4476750"/>
                <a:gd name="connsiteX3" fmla="*/ 5999434 w 14762434"/>
                <a:gd name="connsiteY3" fmla="*/ 400050 h 4476750"/>
                <a:gd name="connsiteX4" fmla="*/ 6589984 w 14762434"/>
                <a:gd name="connsiteY4" fmla="*/ 400050 h 4476750"/>
                <a:gd name="connsiteX5" fmla="*/ 7085284 w 14762434"/>
                <a:gd name="connsiteY5" fmla="*/ 704850 h 4476750"/>
                <a:gd name="connsiteX6" fmla="*/ 7771084 w 14762434"/>
                <a:gd name="connsiteY6" fmla="*/ 381000 h 4476750"/>
                <a:gd name="connsiteX7" fmla="*/ 8952184 w 14762434"/>
                <a:gd name="connsiteY7" fmla="*/ 1162050 h 4476750"/>
                <a:gd name="connsiteX8" fmla="*/ 9980884 w 14762434"/>
                <a:gd name="connsiteY8" fmla="*/ 1257300 h 4476750"/>
                <a:gd name="connsiteX9" fmla="*/ 11257234 w 14762434"/>
                <a:gd name="connsiteY9" fmla="*/ 876300 h 4476750"/>
                <a:gd name="connsiteX10" fmla="*/ 12209734 w 14762434"/>
                <a:gd name="connsiteY10" fmla="*/ 1447800 h 4476750"/>
                <a:gd name="connsiteX11" fmla="*/ 12533584 w 14762434"/>
                <a:gd name="connsiteY11" fmla="*/ 1333500 h 4476750"/>
                <a:gd name="connsiteX12" fmla="*/ 14190934 w 14762434"/>
                <a:gd name="connsiteY12" fmla="*/ 1943100 h 4476750"/>
                <a:gd name="connsiteX13" fmla="*/ 14762434 w 14762434"/>
                <a:gd name="connsiteY13" fmla="*/ 1885950 h 4476750"/>
                <a:gd name="connsiteX14" fmla="*/ 14762434 w 14762434"/>
                <a:gd name="connsiteY14" fmla="*/ 4476750 h 4476750"/>
                <a:gd name="connsiteX15" fmla="*/ 0 w 14762434"/>
                <a:gd name="connsiteY15" fmla="*/ 4476750 h 4476750"/>
                <a:gd name="connsiteX16" fmla="*/ 0 w 14762434"/>
                <a:gd name="connsiteY16" fmla="*/ 4475763 h 4476750"/>
                <a:gd name="connsiteX17" fmla="*/ 379684 w 14762434"/>
                <a:gd name="connsiteY17" fmla="*/ 4191000 h 4476750"/>
                <a:gd name="connsiteX18" fmla="*/ 265384 w 14762434"/>
                <a:gd name="connsiteY18" fmla="*/ 209550 h 4476750"/>
                <a:gd name="connsiteX19" fmla="*/ 1046434 w 14762434"/>
                <a:gd name="connsiteY19" fmla="*/ 438150 h 4476750"/>
                <a:gd name="connsiteX20" fmla="*/ 1484584 w 14762434"/>
                <a:gd name="connsiteY20" fmla="*/ 723900 h 4476750"/>
                <a:gd name="connsiteX21" fmla="*/ 1732234 w 14762434"/>
                <a:gd name="connsiteY21" fmla="*/ 323850 h 4476750"/>
                <a:gd name="connsiteX22" fmla="*/ 2513284 w 14762434"/>
                <a:gd name="connsiteY22" fmla="*/ 857250 h 4476750"/>
                <a:gd name="connsiteX23" fmla="*/ 3961084 w 14762434"/>
                <a:gd name="connsiteY23" fmla="*/ 95250 h 4476750"/>
                <a:gd name="connsiteX24" fmla="*/ 4704034 w 14762434"/>
                <a:gd name="connsiteY24" fmla="*/ 0 h 447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762434" h="4476750">
                  <a:moveTo>
                    <a:pt x="4704034" y="0"/>
                  </a:moveTo>
                  <a:lnTo>
                    <a:pt x="5542234" y="742950"/>
                  </a:lnTo>
                  <a:lnTo>
                    <a:pt x="5656534" y="590550"/>
                  </a:lnTo>
                  <a:lnTo>
                    <a:pt x="5999434" y="400050"/>
                  </a:lnTo>
                  <a:lnTo>
                    <a:pt x="6589984" y="400050"/>
                  </a:lnTo>
                  <a:lnTo>
                    <a:pt x="7085284" y="704850"/>
                  </a:lnTo>
                  <a:lnTo>
                    <a:pt x="7771084" y="381000"/>
                  </a:lnTo>
                  <a:lnTo>
                    <a:pt x="8952184" y="1162050"/>
                  </a:lnTo>
                  <a:lnTo>
                    <a:pt x="9980884" y="1257300"/>
                  </a:lnTo>
                  <a:lnTo>
                    <a:pt x="11257234" y="876300"/>
                  </a:lnTo>
                  <a:lnTo>
                    <a:pt x="12209734" y="1447800"/>
                  </a:lnTo>
                  <a:lnTo>
                    <a:pt x="12533584" y="1333500"/>
                  </a:lnTo>
                  <a:lnTo>
                    <a:pt x="14190934" y="1943100"/>
                  </a:lnTo>
                  <a:lnTo>
                    <a:pt x="14762434" y="1885950"/>
                  </a:lnTo>
                  <a:lnTo>
                    <a:pt x="14762434" y="4476750"/>
                  </a:lnTo>
                  <a:lnTo>
                    <a:pt x="0" y="4476750"/>
                  </a:lnTo>
                  <a:lnTo>
                    <a:pt x="0" y="4475763"/>
                  </a:lnTo>
                  <a:lnTo>
                    <a:pt x="379684" y="4191000"/>
                  </a:lnTo>
                  <a:lnTo>
                    <a:pt x="265384" y="209550"/>
                  </a:lnTo>
                  <a:lnTo>
                    <a:pt x="1046434" y="438150"/>
                  </a:lnTo>
                  <a:lnTo>
                    <a:pt x="1484584" y="723900"/>
                  </a:lnTo>
                  <a:lnTo>
                    <a:pt x="1732234" y="323850"/>
                  </a:lnTo>
                  <a:lnTo>
                    <a:pt x="2513284" y="857250"/>
                  </a:lnTo>
                  <a:lnTo>
                    <a:pt x="3961084" y="95250"/>
                  </a:lnTo>
                  <a:lnTo>
                    <a:pt x="4704034" y="0"/>
                  </a:lnTo>
                  <a:close/>
                </a:path>
              </a:pathLst>
            </a:custGeom>
            <a:effectLst>
              <a:softEdge rad="558800"/>
            </a:effectLst>
          </p:spPr>
        </p:pic>
      </p:grpSp>
      <p:sp>
        <p:nvSpPr>
          <p:cNvPr id="5" name="直角三角形 4"/>
          <p:cNvSpPr/>
          <p:nvPr/>
        </p:nvSpPr>
        <p:spPr>
          <a:xfrm flipH="1">
            <a:off x="10431588" y="2603500"/>
            <a:ext cx="1760412" cy="4254500"/>
          </a:xfrm>
          <a:prstGeom prst="rtTriangle">
            <a:avLst/>
          </a:prstGeom>
          <a:gradFill>
            <a:gsLst>
              <a:gs pos="15000">
                <a:srgbClr val="0863B5"/>
              </a:gs>
              <a:gs pos="100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直角三角形 3"/>
          <p:cNvSpPr/>
          <p:nvPr/>
        </p:nvSpPr>
        <p:spPr>
          <a:xfrm rot="10800000">
            <a:off x="9953076" y="0"/>
            <a:ext cx="2238924" cy="5080000"/>
          </a:xfrm>
          <a:prstGeom prst="rtTriangle">
            <a:avLst/>
          </a:prstGeom>
          <a:gradFill>
            <a:gsLst>
              <a:gs pos="0">
                <a:srgbClr val="0863B5"/>
              </a:gs>
              <a:gs pos="100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8" name="直接连接符 7"/>
          <p:cNvCxnSpPr/>
          <p:nvPr/>
        </p:nvCxnSpPr>
        <p:spPr>
          <a:xfrm>
            <a:off x="507000" y="307064"/>
            <a:ext cx="0" cy="1163935"/>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515127" y="331731"/>
            <a:ext cx="2381" cy="1139268"/>
            <a:chOff x="1984580" y="1638048"/>
            <a:chExt cx="2381" cy="1139268"/>
          </a:xfrm>
        </p:grpSpPr>
        <p:cxnSp>
          <p:nvCxnSpPr>
            <p:cNvPr id="13" name="直接连接符 12"/>
            <p:cNvCxnSpPr/>
            <p:nvPr/>
          </p:nvCxnSpPr>
          <p:spPr>
            <a:xfrm flipV="1">
              <a:off x="1986961" y="1638048"/>
              <a:ext cx="0" cy="24001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984580" y="2563230"/>
              <a:ext cx="0" cy="214086"/>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509382" y="304413"/>
            <a:ext cx="1008000" cy="1166586"/>
            <a:chOff x="509382" y="304413"/>
            <a:chExt cx="1008000" cy="1166586"/>
          </a:xfrm>
        </p:grpSpPr>
        <p:cxnSp>
          <p:nvCxnSpPr>
            <p:cNvPr id="11" name="直接连接符 10"/>
            <p:cNvCxnSpPr/>
            <p:nvPr/>
          </p:nvCxnSpPr>
          <p:spPr>
            <a:xfrm flipH="1">
              <a:off x="509382" y="304413"/>
              <a:ext cx="1008000"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09382" y="1470999"/>
              <a:ext cx="1005745"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sp>
        <p:nvSpPr>
          <p:cNvPr id="24" name="Freeform 9"/>
          <p:cNvSpPr>
            <a:spLocks noEditPoints="1"/>
          </p:cNvSpPr>
          <p:nvPr/>
        </p:nvSpPr>
        <p:spPr bwMode="auto">
          <a:xfrm rot="21165470">
            <a:off x="9205793" y="22131"/>
            <a:ext cx="1229035" cy="1649413"/>
          </a:xfrm>
          <a:custGeom>
            <a:avLst/>
            <a:gdLst>
              <a:gd name="T0" fmla="*/ 5 w 537"/>
              <a:gd name="T1" fmla="*/ 423 h 722"/>
              <a:gd name="T2" fmla="*/ 143 w 537"/>
              <a:gd name="T3" fmla="*/ 542 h 722"/>
              <a:gd name="T4" fmla="*/ 332 w 537"/>
              <a:gd name="T5" fmla="*/ 589 h 722"/>
              <a:gd name="T6" fmla="*/ 437 w 537"/>
              <a:gd name="T7" fmla="*/ 693 h 722"/>
              <a:gd name="T8" fmla="*/ 508 w 537"/>
              <a:gd name="T9" fmla="*/ 675 h 722"/>
              <a:gd name="T10" fmla="*/ 509 w 537"/>
              <a:gd name="T11" fmla="*/ 635 h 722"/>
              <a:gd name="T12" fmla="*/ 370 w 537"/>
              <a:gd name="T13" fmla="*/ 554 h 722"/>
              <a:gd name="T14" fmla="*/ 233 w 537"/>
              <a:gd name="T15" fmla="*/ 475 h 722"/>
              <a:gd name="T16" fmla="*/ 223 w 537"/>
              <a:gd name="T17" fmla="*/ 465 h 722"/>
              <a:gd name="T18" fmla="*/ 191 w 537"/>
              <a:gd name="T19" fmla="*/ 416 h 722"/>
              <a:gd name="T20" fmla="*/ 222 w 537"/>
              <a:gd name="T21" fmla="*/ 356 h 722"/>
              <a:gd name="T22" fmla="*/ 334 w 537"/>
              <a:gd name="T23" fmla="*/ 435 h 722"/>
              <a:gd name="T24" fmla="*/ 380 w 537"/>
              <a:gd name="T25" fmla="*/ 456 h 722"/>
              <a:gd name="T26" fmla="*/ 410 w 537"/>
              <a:gd name="T27" fmla="*/ 409 h 722"/>
              <a:gd name="T28" fmla="*/ 347 w 537"/>
              <a:gd name="T29" fmla="*/ 385 h 722"/>
              <a:gd name="T30" fmla="*/ 315 w 537"/>
              <a:gd name="T31" fmla="*/ 302 h 722"/>
              <a:gd name="T32" fmla="*/ 360 w 537"/>
              <a:gd name="T33" fmla="*/ 235 h 722"/>
              <a:gd name="T34" fmla="*/ 304 w 537"/>
              <a:gd name="T35" fmla="*/ 274 h 722"/>
              <a:gd name="T36" fmla="*/ 173 w 537"/>
              <a:gd name="T37" fmla="*/ 263 h 722"/>
              <a:gd name="T38" fmla="*/ 156 w 537"/>
              <a:gd name="T39" fmla="*/ 234 h 722"/>
              <a:gd name="T40" fmla="*/ 179 w 537"/>
              <a:gd name="T41" fmla="*/ 222 h 722"/>
              <a:gd name="T42" fmla="*/ 196 w 537"/>
              <a:gd name="T43" fmla="*/ 206 h 722"/>
              <a:gd name="T44" fmla="*/ 273 w 537"/>
              <a:gd name="T45" fmla="*/ 143 h 722"/>
              <a:gd name="T46" fmla="*/ 379 w 537"/>
              <a:gd name="T47" fmla="*/ 47 h 722"/>
              <a:gd name="T48" fmla="*/ 301 w 537"/>
              <a:gd name="T49" fmla="*/ 68 h 722"/>
              <a:gd name="T50" fmla="*/ 196 w 537"/>
              <a:gd name="T51" fmla="*/ 125 h 722"/>
              <a:gd name="T52" fmla="*/ 82 w 537"/>
              <a:gd name="T53" fmla="*/ 165 h 722"/>
              <a:gd name="T54" fmla="*/ 7 w 537"/>
              <a:gd name="T55" fmla="*/ 296 h 722"/>
              <a:gd name="T56" fmla="*/ 3 w 537"/>
              <a:gd name="T57" fmla="*/ 368 h 722"/>
              <a:gd name="T58" fmla="*/ 246 w 537"/>
              <a:gd name="T59" fmla="*/ 303 h 722"/>
              <a:gd name="T60" fmla="*/ 246 w 537"/>
              <a:gd name="T61" fmla="*/ 297 h 722"/>
              <a:gd name="T62" fmla="*/ 205 w 537"/>
              <a:gd name="T63" fmla="*/ 439 h 722"/>
              <a:gd name="T64" fmla="*/ 167 w 537"/>
              <a:gd name="T65" fmla="*/ 454 h 722"/>
              <a:gd name="T66" fmla="*/ 199 w 537"/>
              <a:gd name="T67" fmla="*/ 460 h 722"/>
              <a:gd name="T68" fmla="*/ 167 w 537"/>
              <a:gd name="T69" fmla="*/ 454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7" h="722">
                <a:moveTo>
                  <a:pt x="3" y="368"/>
                </a:moveTo>
                <a:cubicBezTo>
                  <a:pt x="6" y="383"/>
                  <a:pt x="5" y="423"/>
                  <a:pt x="5" y="423"/>
                </a:cubicBezTo>
                <a:cubicBezTo>
                  <a:pt x="5" y="423"/>
                  <a:pt x="46" y="526"/>
                  <a:pt x="84" y="536"/>
                </a:cubicBezTo>
                <a:cubicBezTo>
                  <a:pt x="123" y="545"/>
                  <a:pt x="125" y="539"/>
                  <a:pt x="143" y="542"/>
                </a:cubicBezTo>
                <a:cubicBezTo>
                  <a:pt x="160" y="545"/>
                  <a:pt x="251" y="541"/>
                  <a:pt x="275" y="552"/>
                </a:cubicBezTo>
                <a:cubicBezTo>
                  <a:pt x="299" y="563"/>
                  <a:pt x="329" y="573"/>
                  <a:pt x="332" y="589"/>
                </a:cubicBezTo>
                <a:cubicBezTo>
                  <a:pt x="335" y="606"/>
                  <a:pt x="352" y="629"/>
                  <a:pt x="379" y="647"/>
                </a:cubicBezTo>
                <a:cubicBezTo>
                  <a:pt x="405" y="664"/>
                  <a:pt x="433" y="684"/>
                  <a:pt x="437" y="693"/>
                </a:cubicBezTo>
                <a:cubicBezTo>
                  <a:pt x="441" y="702"/>
                  <a:pt x="470" y="722"/>
                  <a:pt x="482" y="713"/>
                </a:cubicBezTo>
                <a:cubicBezTo>
                  <a:pt x="494" y="703"/>
                  <a:pt x="501" y="678"/>
                  <a:pt x="508" y="675"/>
                </a:cubicBezTo>
                <a:cubicBezTo>
                  <a:pt x="514" y="673"/>
                  <a:pt x="537" y="650"/>
                  <a:pt x="530" y="635"/>
                </a:cubicBezTo>
                <a:cubicBezTo>
                  <a:pt x="530" y="635"/>
                  <a:pt x="524" y="620"/>
                  <a:pt x="509" y="635"/>
                </a:cubicBezTo>
                <a:cubicBezTo>
                  <a:pt x="493" y="650"/>
                  <a:pt x="454" y="669"/>
                  <a:pt x="430" y="645"/>
                </a:cubicBezTo>
                <a:cubicBezTo>
                  <a:pt x="405" y="621"/>
                  <a:pt x="379" y="571"/>
                  <a:pt x="370" y="554"/>
                </a:cubicBezTo>
                <a:cubicBezTo>
                  <a:pt x="362" y="538"/>
                  <a:pt x="358" y="499"/>
                  <a:pt x="317" y="493"/>
                </a:cubicBezTo>
                <a:cubicBezTo>
                  <a:pt x="276" y="487"/>
                  <a:pt x="247" y="477"/>
                  <a:pt x="233" y="475"/>
                </a:cubicBezTo>
                <a:cubicBezTo>
                  <a:pt x="226" y="472"/>
                  <a:pt x="226" y="472"/>
                  <a:pt x="226" y="472"/>
                </a:cubicBezTo>
                <a:cubicBezTo>
                  <a:pt x="223" y="465"/>
                  <a:pt x="223" y="465"/>
                  <a:pt x="223" y="465"/>
                </a:cubicBezTo>
                <a:cubicBezTo>
                  <a:pt x="223" y="465"/>
                  <a:pt x="233" y="446"/>
                  <a:pt x="216" y="438"/>
                </a:cubicBezTo>
                <a:cubicBezTo>
                  <a:pt x="216" y="438"/>
                  <a:pt x="200" y="416"/>
                  <a:pt x="191" y="416"/>
                </a:cubicBezTo>
                <a:cubicBezTo>
                  <a:pt x="182" y="416"/>
                  <a:pt x="190" y="412"/>
                  <a:pt x="190" y="412"/>
                </a:cubicBezTo>
                <a:cubicBezTo>
                  <a:pt x="190" y="412"/>
                  <a:pt x="222" y="375"/>
                  <a:pt x="222" y="356"/>
                </a:cubicBezTo>
                <a:cubicBezTo>
                  <a:pt x="222" y="356"/>
                  <a:pt x="257" y="366"/>
                  <a:pt x="267" y="344"/>
                </a:cubicBezTo>
                <a:cubicBezTo>
                  <a:pt x="267" y="344"/>
                  <a:pt x="335" y="424"/>
                  <a:pt x="334" y="435"/>
                </a:cubicBezTo>
                <a:cubicBezTo>
                  <a:pt x="333" y="445"/>
                  <a:pt x="339" y="482"/>
                  <a:pt x="356" y="478"/>
                </a:cubicBezTo>
                <a:cubicBezTo>
                  <a:pt x="374" y="474"/>
                  <a:pt x="377" y="465"/>
                  <a:pt x="380" y="456"/>
                </a:cubicBezTo>
                <a:cubicBezTo>
                  <a:pt x="384" y="447"/>
                  <a:pt x="392" y="444"/>
                  <a:pt x="398" y="442"/>
                </a:cubicBezTo>
                <a:cubicBezTo>
                  <a:pt x="403" y="440"/>
                  <a:pt x="426" y="427"/>
                  <a:pt x="410" y="409"/>
                </a:cubicBezTo>
                <a:cubicBezTo>
                  <a:pt x="410" y="409"/>
                  <a:pt x="393" y="403"/>
                  <a:pt x="382" y="403"/>
                </a:cubicBezTo>
                <a:cubicBezTo>
                  <a:pt x="371" y="403"/>
                  <a:pt x="354" y="397"/>
                  <a:pt x="347" y="385"/>
                </a:cubicBezTo>
                <a:cubicBezTo>
                  <a:pt x="341" y="374"/>
                  <a:pt x="333" y="353"/>
                  <a:pt x="329" y="343"/>
                </a:cubicBezTo>
                <a:cubicBezTo>
                  <a:pt x="325" y="334"/>
                  <a:pt x="311" y="311"/>
                  <a:pt x="315" y="302"/>
                </a:cubicBezTo>
                <a:cubicBezTo>
                  <a:pt x="319" y="293"/>
                  <a:pt x="343" y="285"/>
                  <a:pt x="352" y="267"/>
                </a:cubicBezTo>
                <a:cubicBezTo>
                  <a:pt x="361" y="250"/>
                  <a:pt x="368" y="237"/>
                  <a:pt x="360" y="235"/>
                </a:cubicBezTo>
                <a:cubicBezTo>
                  <a:pt x="352" y="234"/>
                  <a:pt x="338" y="234"/>
                  <a:pt x="333" y="243"/>
                </a:cubicBezTo>
                <a:cubicBezTo>
                  <a:pt x="328" y="251"/>
                  <a:pt x="307" y="278"/>
                  <a:pt x="304" y="274"/>
                </a:cubicBezTo>
                <a:cubicBezTo>
                  <a:pt x="304" y="274"/>
                  <a:pt x="280" y="196"/>
                  <a:pt x="241" y="206"/>
                </a:cubicBezTo>
                <a:cubicBezTo>
                  <a:pt x="241" y="206"/>
                  <a:pt x="196" y="215"/>
                  <a:pt x="173" y="263"/>
                </a:cubicBezTo>
                <a:cubicBezTo>
                  <a:pt x="173" y="263"/>
                  <a:pt x="161" y="273"/>
                  <a:pt x="158" y="265"/>
                </a:cubicBezTo>
                <a:cubicBezTo>
                  <a:pt x="156" y="256"/>
                  <a:pt x="148" y="236"/>
                  <a:pt x="156" y="234"/>
                </a:cubicBezTo>
                <a:cubicBezTo>
                  <a:pt x="163" y="233"/>
                  <a:pt x="174" y="240"/>
                  <a:pt x="176" y="233"/>
                </a:cubicBezTo>
                <a:cubicBezTo>
                  <a:pt x="178" y="225"/>
                  <a:pt x="176" y="224"/>
                  <a:pt x="179" y="222"/>
                </a:cubicBezTo>
                <a:cubicBezTo>
                  <a:pt x="182" y="220"/>
                  <a:pt x="180" y="222"/>
                  <a:pt x="187" y="217"/>
                </a:cubicBezTo>
                <a:cubicBezTo>
                  <a:pt x="194" y="212"/>
                  <a:pt x="195" y="211"/>
                  <a:pt x="196" y="206"/>
                </a:cubicBezTo>
                <a:cubicBezTo>
                  <a:pt x="198" y="201"/>
                  <a:pt x="222" y="192"/>
                  <a:pt x="211" y="177"/>
                </a:cubicBezTo>
                <a:cubicBezTo>
                  <a:pt x="211" y="177"/>
                  <a:pt x="257" y="155"/>
                  <a:pt x="273" y="143"/>
                </a:cubicBezTo>
                <a:cubicBezTo>
                  <a:pt x="290" y="132"/>
                  <a:pt x="313" y="105"/>
                  <a:pt x="321" y="99"/>
                </a:cubicBezTo>
                <a:cubicBezTo>
                  <a:pt x="328" y="93"/>
                  <a:pt x="363" y="59"/>
                  <a:pt x="379" y="47"/>
                </a:cubicBezTo>
                <a:cubicBezTo>
                  <a:pt x="394" y="35"/>
                  <a:pt x="386" y="0"/>
                  <a:pt x="374" y="3"/>
                </a:cubicBezTo>
                <a:cubicBezTo>
                  <a:pt x="361" y="6"/>
                  <a:pt x="310" y="61"/>
                  <a:pt x="301" y="68"/>
                </a:cubicBezTo>
                <a:cubicBezTo>
                  <a:pt x="291" y="76"/>
                  <a:pt x="261" y="87"/>
                  <a:pt x="255" y="94"/>
                </a:cubicBezTo>
                <a:cubicBezTo>
                  <a:pt x="248" y="101"/>
                  <a:pt x="200" y="125"/>
                  <a:pt x="196" y="125"/>
                </a:cubicBezTo>
                <a:cubicBezTo>
                  <a:pt x="192" y="125"/>
                  <a:pt x="177" y="75"/>
                  <a:pt x="124" y="96"/>
                </a:cubicBezTo>
                <a:cubicBezTo>
                  <a:pt x="124" y="96"/>
                  <a:pt x="75" y="115"/>
                  <a:pt x="82" y="165"/>
                </a:cubicBezTo>
                <a:cubicBezTo>
                  <a:pt x="82" y="165"/>
                  <a:pt x="26" y="230"/>
                  <a:pt x="18" y="258"/>
                </a:cubicBezTo>
                <a:cubicBezTo>
                  <a:pt x="9" y="287"/>
                  <a:pt x="5" y="286"/>
                  <a:pt x="7" y="296"/>
                </a:cubicBezTo>
                <a:cubicBezTo>
                  <a:pt x="9" y="305"/>
                  <a:pt x="13" y="333"/>
                  <a:pt x="11" y="339"/>
                </a:cubicBezTo>
                <a:cubicBezTo>
                  <a:pt x="8" y="344"/>
                  <a:pt x="0" y="354"/>
                  <a:pt x="3" y="368"/>
                </a:cubicBezTo>
                <a:close/>
                <a:moveTo>
                  <a:pt x="246" y="297"/>
                </a:moveTo>
                <a:cubicBezTo>
                  <a:pt x="246" y="297"/>
                  <a:pt x="250" y="299"/>
                  <a:pt x="246" y="303"/>
                </a:cubicBezTo>
                <a:cubicBezTo>
                  <a:pt x="243" y="308"/>
                  <a:pt x="234" y="317"/>
                  <a:pt x="233" y="308"/>
                </a:cubicBezTo>
                <a:cubicBezTo>
                  <a:pt x="232" y="300"/>
                  <a:pt x="240" y="292"/>
                  <a:pt x="246" y="297"/>
                </a:cubicBezTo>
                <a:close/>
                <a:moveTo>
                  <a:pt x="202" y="433"/>
                </a:moveTo>
                <a:cubicBezTo>
                  <a:pt x="202" y="433"/>
                  <a:pt x="211" y="437"/>
                  <a:pt x="205" y="439"/>
                </a:cubicBezTo>
                <a:cubicBezTo>
                  <a:pt x="200" y="442"/>
                  <a:pt x="200" y="432"/>
                  <a:pt x="202" y="433"/>
                </a:cubicBezTo>
                <a:close/>
                <a:moveTo>
                  <a:pt x="167" y="454"/>
                </a:moveTo>
                <a:cubicBezTo>
                  <a:pt x="167" y="448"/>
                  <a:pt x="177" y="446"/>
                  <a:pt x="184" y="446"/>
                </a:cubicBezTo>
                <a:cubicBezTo>
                  <a:pt x="192" y="446"/>
                  <a:pt x="190" y="454"/>
                  <a:pt x="199" y="460"/>
                </a:cubicBezTo>
                <a:cubicBezTo>
                  <a:pt x="207" y="466"/>
                  <a:pt x="199" y="466"/>
                  <a:pt x="193" y="466"/>
                </a:cubicBezTo>
                <a:cubicBezTo>
                  <a:pt x="187" y="465"/>
                  <a:pt x="167" y="454"/>
                  <a:pt x="167" y="454"/>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31" name="图片 30"/>
          <p:cNvPicPr>
            <a:picLocks noChangeAspect="1"/>
          </p:cNvPicPr>
          <p:nvPr/>
        </p:nvPicPr>
        <p:blipFill>
          <a:blip r:embed="rId4"/>
          <a:srcRect/>
          <a:stretch/>
        </p:blipFill>
        <p:spPr>
          <a:xfrm>
            <a:off x="3157693" y="2456333"/>
            <a:ext cx="1316" cy="987"/>
          </a:xfrm>
          <a:custGeom>
            <a:avLst/>
            <a:gdLst>
              <a:gd name="connsiteX0" fmla="*/ 1316 w 1316"/>
              <a:gd name="connsiteY0" fmla="*/ 0 h 987"/>
              <a:gd name="connsiteX1" fmla="*/ 1316 w 1316"/>
              <a:gd name="connsiteY1" fmla="*/ 987 h 987"/>
              <a:gd name="connsiteX2" fmla="*/ 0 w 1316"/>
              <a:gd name="connsiteY2" fmla="*/ 987 h 987"/>
              <a:gd name="connsiteX3" fmla="*/ 1316 w 1316"/>
              <a:gd name="connsiteY3" fmla="*/ 0 h 987"/>
            </a:gdLst>
            <a:ahLst/>
            <a:cxnLst>
              <a:cxn ang="0">
                <a:pos x="connsiteX0" y="connsiteY0"/>
              </a:cxn>
              <a:cxn ang="0">
                <a:pos x="connsiteX1" y="connsiteY1"/>
              </a:cxn>
              <a:cxn ang="0">
                <a:pos x="connsiteX2" y="connsiteY2"/>
              </a:cxn>
              <a:cxn ang="0">
                <a:pos x="connsiteX3" y="connsiteY3"/>
              </a:cxn>
            </a:cxnLst>
            <a:rect l="l" t="t" r="r" b="b"/>
            <a:pathLst>
              <a:path w="1316" h="987">
                <a:moveTo>
                  <a:pt x="1316" y="0"/>
                </a:moveTo>
                <a:lnTo>
                  <a:pt x="1316" y="987"/>
                </a:lnTo>
                <a:lnTo>
                  <a:pt x="0" y="987"/>
                </a:lnTo>
                <a:lnTo>
                  <a:pt x="1316" y="0"/>
                </a:lnTo>
                <a:close/>
              </a:path>
            </a:pathLst>
          </a:custGeom>
        </p:spPr>
      </p:pic>
      <p:sp>
        <p:nvSpPr>
          <p:cNvPr id="77" name="文本框 76"/>
          <p:cNvSpPr txBox="1"/>
          <p:nvPr/>
        </p:nvSpPr>
        <p:spPr>
          <a:xfrm>
            <a:off x="11739448" y="187311"/>
            <a:ext cx="430887" cy="1175963"/>
          </a:xfrm>
          <a:prstGeom prst="rect">
            <a:avLst/>
          </a:prstGeom>
          <a:noFill/>
        </p:spPr>
        <p:txBody>
          <a:bodyPr vert="eaVert" wrap="none" rtlCol="0">
            <a:spAutoFit/>
          </a:bodyPr>
          <a:lstStyle>
            <a:defPPr>
              <a:defRPr lang="zh-CN"/>
            </a:defPPr>
            <a:lvl1pPr>
              <a:defRPr sz="1600">
                <a:solidFill>
                  <a:srgbClr val="0863B5">
                    <a:alpha val="22000"/>
                  </a:srgbClr>
                </a:solidFill>
                <a:latin typeface="方正正大黑简体" panose="02000000000000000000" pitchFamily="2" charset="-122"/>
                <a:ea typeface="方正正大黑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rPr>
              <a:t>CONCISE</a:t>
            </a:r>
            <a:endParaRPr kumimoji="0" lang="zh-CN" altLang="en-US"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endParaRPr>
          </a:p>
        </p:txBody>
      </p:sp>
      <p:sp>
        <p:nvSpPr>
          <p:cNvPr id="78" name="文本框 77"/>
          <p:cNvSpPr txBox="1"/>
          <p:nvPr/>
        </p:nvSpPr>
        <p:spPr>
          <a:xfrm>
            <a:off x="11067330" y="813294"/>
            <a:ext cx="430887" cy="1621598"/>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rPr>
              <a:t>INNOVATION</a:t>
            </a:r>
            <a:endParaRPr kumimoji="0" lang="zh-CN" altLang="en-US"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endParaRPr>
          </a:p>
        </p:txBody>
      </p:sp>
      <p:sp>
        <p:nvSpPr>
          <p:cNvPr id="79" name="文本框 78"/>
          <p:cNvSpPr txBox="1"/>
          <p:nvPr/>
        </p:nvSpPr>
        <p:spPr>
          <a:xfrm>
            <a:off x="11403389" y="509111"/>
            <a:ext cx="430887" cy="1413207"/>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rPr>
              <a:t>HIGH TECH</a:t>
            </a:r>
            <a:endParaRPr kumimoji="0" lang="zh-CN" altLang="en-US"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endParaRPr>
          </a:p>
        </p:txBody>
      </p:sp>
      <p:sp>
        <p:nvSpPr>
          <p:cNvPr id="6" name="文本框 5">
            <a:extLst>
              <a:ext uri="{FF2B5EF4-FFF2-40B4-BE49-F238E27FC236}">
                <a16:creationId xmlns:a16="http://schemas.microsoft.com/office/drawing/2014/main" id="{BBB1727E-CC0F-4169-B0DC-510A607ECC73}"/>
              </a:ext>
            </a:extLst>
          </p:cNvPr>
          <p:cNvSpPr txBox="1"/>
          <p:nvPr/>
        </p:nvSpPr>
        <p:spPr>
          <a:xfrm>
            <a:off x="2425802" y="2562979"/>
            <a:ext cx="2827488" cy="146719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rPr>
              <a:t>员工打卡流程图</a:t>
            </a:r>
            <a:endParaRPr kumimoji="0" lang="en-US" altLang="zh-CN"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endParaRPr>
          </a:p>
        </p:txBody>
      </p:sp>
      <p:sp>
        <p:nvSpPr>
          <p:cNvPr id="26" name="文本框 25">
            <a:extLst>
              <a:ext uri="{FF2B5EF4-FFF2-40B4-BE49-F238E27FC236}">
                <a16:creationId xmlns:a16="http://schemas.microsoft.com/office/drawing/2014/main" id="{D1A0397C-44A9-40F1-8E17-02CBF98E690F}"/>
              </a:ext>
            </a:extLst>
          </p:cNvPr>
          <p:cNvSpPr txBox="1"/>
          <p:nvPr/>
        </p:nvSpPr>
        <p:spPr>
          <a:xfrm>
            <a:off x="439957" y="642338"/>
            <a:ext cx="2150339" cy="4770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500" b="1" i="0" u="none" strike="noStrike" kern="1200" cap="none" spc="0" normalizeH="0" baseline="0" noProof="0" dirty="0">
                <a:ln>
                  <a:noFill/>
                </a:ln>
                <a:solidFill>
                  <a:prstClr val="black">
                    <a:lumMod val="75000"/>
                    <a:lumOff val="25000"/>
                  </a:prstClr>
                </a:solidFill>
                <a:effectLst/>
                <a:uLnTx/>
                <a:uFillTx/>
                <a:latin typeface="方正正中黑简体" panose="02000000000000000000" pitchFamily="2" charset="-122"/>
                <a:ea typeface="方正正中黑简体" panose="02000000000000000000" pitchFamily="2" charset="-122"/>
                <a:cs typeface="+mn-cs"/>
              </a:rPr>
              <a:t>系统流程分析</a:t>
            </a:r>
          </a:p>
        </p:txBody>
      </p:sp>
      <p:sp>
        <p:nvSpPr>
          <p:cNvPr id="27" name="文本框 26">
            <a:extLst>
              <a:ext uri="{FF2B5EF4-FFF2-40B4-BE49-F238E27FC236}">
                <a16:creationId xmlns:a16="http://schemas.microsoft.com/office/drawing/2014/main" id="{78315AB1-1FF8-4616-82F9-6EF086235890}"/>
              </a:ext>
            </a:extLst>
          </p:cNvPr>
          <p:cNvSpPr txBox="1"/>
          <p:nvPr/>
        </p:nvSpPr>
        <p:spPr>
          <a:xfrm>
            <a:off x="4994222" y="2919465"/>
            <a:ext cx="2553187" cy="146719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rPr>
              <a:t>    </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endParaRPr>
          </a:p>
        </p:txBody>
      </p:sp>
      <p:pic>
        <p:nvPicPr>
          <p:cNvPr id="6147" name="Picture 3">
            <a:extLst>
              <a:ext uri="{FF2B5EF4-FFF2-40B4-BE49-F238E27FC236}">
                <a16:creationId xmlns:a16="http://schemas.microsoft.com/office/drawing/2014/main" id="{DC75D9BE-72B7-4301-B393-24909D245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0815" y="813294"/>
            <a:ext cx="1851420" cy="5360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3404125"/>
      </p:ext>
    </p:extLst>
  </p:cSld>
  <p:clrMapOvr>
    <a:masterClrMapping/>
  </p:clrMapOvr>
  <mc:AlternateContent xmlns:mc="http://schemas.openxmlformats.org/markup-compatibility/2006" xmlns:p14="http://schemas.microsoft.com/office/powerpoint/2010/main">
    <mc:Choice Requires="p14">
      <p:transition spd="slow" p14:dur="1525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250"/>
                                        <p:tgtEl>
                                          <p:spTgt spid="9"/>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250"/>
                                        <p:tgtEl>
                                          <p:spTgt spid="2"/>
                                        </p:tgtEl>
                                      </p:cBhvr>
                                    </p:animEffect>
                                  </p:childTnLst>
                                </p:cTn>
                              </p:par>
                            </p:childTnLst>
                          </p:cTn>
                        </p:par>
                        <p:par>
                          <p:cTn id="12" fill="hold">
                            <p:stCondLst>
                              <p:cond delay="500"/>
                            </p:stCondLst>
                            <p:childTnLst>
                              <p:par>
                                <p:cTn id="13" presetID="16" presetClass="entr" presetSubtype="2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Horizontal)">
                                      <p:cBhvr>
                                        <p:cTn id="15" dur="250"/>
                                        <p:tgtEl>
                                          <p:spTgt spid="8"/>
                                        </p:tgtEl>
                                      </p:cBhvr>
                                    </p:animEffect>
                                  </p:childTnLst>
                                </p:cTn>
                              </p:par>
                            </p:childTnLst>
                          </p:cTn>
                        </p:par>
                        <p:par>
                          <p:cTn id="16" fill="hold">
                            <p:stCondLst>
                              <p:cond delay="750"/>
                            </p:stCondLst>
                            <p:childTnLst>
                              <p:par>
                                <p:cTn id="17" presetID="2" presetClass="entr" presetSubtype="4"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1250"/>
                            </p:stCondLst>
                            <p:childTnLst>
                              <p:par>
                                <p:cTn id="26" presetID="22" presetClass="entr" presetSubtype="1"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up)">
                                      <p:cBhvr>
                                        <p:cTn id="28" dur="500"/>
                                        <p:tgtEl>
                                          <p:spTgt spid="24"/>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wipe(right)">
                                      <p:cBhvr>
                                        <p:cTn id="31" dur="500"/>
                                        <p:tgtEl>
                                          <p:spTgt spid="77"/>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right)">
                                      <p:cBhvr>
                                        <p:cTn id="34" dur="500"/>
                                        <p:tgtEl>
                                          <p:spTgt spid="79"/>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wipe(right)">
                                      <p:cBhvr>
                                        <p:cTn id="37" dur="500"/>
                                        <p:tgtEl>
                                          <p:spTgt spid="78"/>
                                        </p:tgtEl>
                                      </p:cBhvr>
                                    </p:animEffect>
                                  </p:childTnLst>
                                </p:cTn>
                              </p:par>
                              <p:par>
                                <p:cTn id="38" presetID="42"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1000"/>
                                        <p:tgtEl>
                                          <p:spTgt spid="3"/>
                                        </p:tgtEl>
                                      </p:cBhvr>
                                    </p:animEffect>
                                    <p:anim calcmode="lin" valueType="num">
                                      <p:cBhvr>
                                        <p:cTn id="41" dur="1000" fill="hold"/>
                                        <p:tgtEl>
                                          <p:spTgt spid="3"/>
                                        </p:tgtEl>
                                        <p:attrNameLst>
                                          <p:attrName>ppt_x</p:attrName>
                                        </p:attrNameLst>
                                      </p:cBhvr>
                                      <p:tavLst>
                                        <p:tav tm="0">
                                          <p:val>
                                            <p:strVal val="#ppt_x"/>
                                          </p:val>
                                        </p:tav>
                                        <p:tav tm="100000">
                                          <p:val>
                                            <p:strVal val="#ppt_x"/>
                                          </p:val>
                                        </p:tav>
                                      </p:tavLst>
                                    </p:anim>
                                    <p:anim calcmode="lin" valueType="num">
                                      <p:cBhvr>
                                        <p:cTn id="4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24" grpId="0" animBg="1"/>
      <p:bldP spid="77" grpId="0"/>
      <p:bldP spid="78" grpId="0"/>
      <p:bldP spid="7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矩形 198"/>
          <p:cNvSpPr/>
          <p:nvPr/>
        </p:nvSpPr>
        <p:spPr>
          <a:xfrm>
            <a:off x="13246" y="-54568"/>
            <a:ext cx="12192000" cy="6858000"/>
          </a:xfrm>
          <a:prstGeom prst="rect">
            <a:avLst/>
          </a:prstGeom>
          <a:gradFill flip="none" rotWithShape="1">
            <a:gsLst>
              <a:gs pos="0">
                <a:schemeClr val="accent3">
                  <a:lumMod val="5000"/>
                  <a:lumOff val="95000"/>
                  <a:alpha val="0"/>
                </a:schemeClr>
              </a:gs>
              <a:gs pos="100000">
                <a:schemeClr val="bg1">
                  <a:lumMod val="75000"/>
                  <a:alpha val="5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0" name="五边形 189"/>
          <p:cNvSpPr/>
          <p:nvPr/>
        </p:nvSpPr>
        <p:spPr>
          <a:xfrm>
            <a:off x="-1" y="-1"/>
            <a:ext cx="4610781" cy="6858001"/>
          </a:xfrm>
          <a:prstGeom prst="homePlate">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a:off x="4285795" y="5769429"/>
            <a:ext cx="2075543" cy="1088571"/>
          </a:xfrm>
          <a:prstGeom prst="triangle">
            <a:avLst/>
          </a:prstGeom>
          <a:solidFill>
            <a:srgbClr val="0863B5"/>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271588" y="3428999"/>
            <a:ext cx="6270170" cy="3429001"/>
          </a:xfrm>
          <a:prstGeom prst="parallelogram">
            <a:avLst>
              <a:gd name="adj" fmla="val 91945"/>
            </a:avLst>
          </a:prstGeom>
          <a:gradFill>
            <a:gsLst>
              <a:gs pos="83000">
                <a:srgbClr val="045798"/>
              </a:gs>
              <a:gs pos="48000">
                <a:srgbClr val="0863B5"/>
              </a:gs>
              <a:gs pos="100000">
                <a:srgbClr val="004A7B"/>
              </a:gs>
            </a:gsLst>
            <a:lin ang="5400000" scaled="1"/>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flipH="1">
            <a:off x="1271588" y="-2"/>
            <a:ext cx="6270170" cy="5098538"/>
          </a:xfrm>
          <a:custGeom>
            <a:avLst/>
            <a:gdLst>
              <a:gd name="connsiteX0" fmla="*/ 0 w 6270170"/>
              <a:gd name="connsiteY0" fmla="*/ 3490685 h 3490685"/>
              <a:gd name="connsiteX1" fmla="*/ 3209510 w 6270170"/>
              <a:gd name="connsiteY1" fmla="*/ 0 h 3490685"/>
              <a:gd name="connsiteX2" fmla="*/ 6270170 w 6270170"/>
              <a:gd name="connsiteY2" fmla="*/ 0 h 3490685"/>
              <a:gd name="connsiteX3" fmla="*/ 3060660 w 6270170"/>
              <a:gd name="connsiteY3" fmla="*/ 3490685 h 3490685"/>
              <a:gd name="connsiteX4" fmla="*/ 0 w 6270170"/>
              <a:gd name="connsiteY4" fmla="*/ 3490685 h 3490685"/>
              <a:gd name="connsiteX0" fmla="*/ 0 w 6270170"/>
              <a:gd name="connsiteY0" fmla="*/ 3490685 h 5159229"/>
              <a:gd name="connsiteX1" fmla="*/ 3209510 w 6270170"/>
              <a:gd name="connsiteY1" fmla="*/ 0 h 5159229"/>
              <a:gd name="connsiteX2" fmla="*/ 6270170 w 6270170"/>
              <a:gd name="connsiteY2" fmla="*/ 0 h 5159229"/>
              <a:gd name="connsiteX3" fmla="*/ 1561798 w 6270170"/>
              <a:gd name="connsiteY3" fmla="*/ 5159229 h 5159229"/>
              <a:gd name="connsiteX4" fmla="*/ 0 w 6270170"/>
              <a:gd name="connsiteY4" fmla="*/ 3490685 h 5159229"/>
              <a:gd name="connsiteX0" fmla="*/ 0 w 6270170"/>
              <a:gd name="connsiteY0" fmla="*/ 3490685 h 5190257"/>
              <a:gd name="connsiteX1" fmla="*/ 3209510 w 6270170"/>
              <a:gd name="connsiteY1" fmla="*/ 0 h 5190257"/>
              <a:gd name="connsiteX2" fmla="*/ 6270170 w 6270170"/>
              <a:gd name="connsiteY2" fmla="*/ 0 h 5190257"/>
              <a:gd name="connsiteX3" fmla="*/ 1538938 w 6270170"/>
              <a:gd name="connsiteY3" fmla="*/ 5190257 h 5190257"/>
              <a:gd name="connsiteX4" fmla="*/ 0 w 6270170"/>
              <a:gd name="connsiteY4" fmla="*/ 3490685 h 519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170" h="5190257">
                <a:moveTo>
                  <a:pt x="0" y="3490685"/>
                </a:moveTo>
                <a:lnTo>
                  <a:pt x="3209510" y="0"/>
                </a:lnTo>
                <a:lnTo>
                  <a:pt x="6270170" y="0"/>
                </a:lnTo>
                <a:lnTo>
                  <a:pt x="1538938" y="5190257"/>
                </a:lnTo>
                <a:lnTo>
                  <a:pt x="0" y="3490685"/>
                </a:lnTo>
                <a:close/>
              </a:path>
            </a:pathLst>
          </a:custGeom>
          <a:gradFill>
            <a:gsLst>
              <a:gs pos="0">
                <a:srgbClr val="0863B5"/>
              </a:gs>
              <a:gs pos="100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7" name="组合 146"/>
          <p:cNvGrpSpPr/>
          <p:nvPr/>
        </p:nvGrpSpPr>
        <p:grpSpPr>
          <a:xfrm>
            <a:off x="7978239" y="1807402"/>
            <a:ext cx="2115838" cy="684993"/>
            <a:chOff x="7853358" y="578438"/>
            <a:chExt cx="2115839" cy="684993"/>
          </a:xfrm>
        </p:grpSpPr>
        <p:grpSp>
          <p:nvGrpSpPr>
            <p:cNvPr id="141" name="组合 140"/>
            <p:cNvGrpSpPr/>
            <p:nvPr/>
          </p:nvGrpSpPr>
          <p:grpSpPr>
            <a:xfrm>
              <a:off x="7853358" y="601711"/>
              <a:ext cx="2115839" cy="661720"/>
              <a:chOff x="9238543" y="2101324"/>
              <a:chExt cx="2115839" cy="661720"/>
            </a:xfrm>
          </p:grpSpPr>
          <p:sp>
            <p:nvSpPr>
              <p:cNvPr id="124" name="文本框 123"/>
              <p:cNvSpPr txBox="1"/>
              <p:nvPr/>
            </p:nvSpPr>
            <p:spPr>
              <a:xfrm>
                <a:off x="9842474" y="2214229"/>
                <a:ext cx="1511908" cy="400110"/>
              </a:xfrm>
              <a:prstGeom prst="rect">
                <a:avLst/>
              </a:prstGeom>
              <a:noFill/>
            </p:spPr>
            <p:txBody>
              <a:bodyPr wrap="square" rtlCol="0">
                <a:spAutoFit/>
              </a:bodyPr>
              <a:lstStyle/>
              <a:p>
                <a:pPr algn="dist"/>
                <a:r>
                  <a:rPr lang="zh-CN" altLang="en-US" sz="2000" spc="100" dirty="0">
                    <a:solidFill>
                      <a:schemeClr val="tx1">
                        <a:lumMod val="75000"/>
                        <a:lumOff val="25000"/>
                      </a:schemeClr>
                    </a:solidFill>
                    <a:latin typeface="微软雅黑" panose="020B0503020204020204" pitchFamily="34" charset="-122"/>
                    <a:ea typeface="微软雅黑" panose="020B0503020204020204" pitchFamily="34" charset="-122"/>
                  </a:rPr>
                  <a:t>需求概述</a:t>
                </a:r>
              </a:p>
            </p:txBody>
          </p:sp>
          <p:sp>
            <p:nvSpPr>
              <p:cNvPr id="139" name="文本框 138"/>
              <p:cNvSpPr txBox="1"/>
              <p:nvPr/>
            </p:nvSpPr>
            <p:spPr>
              <a:xfrm>
                <a:off x="9238543" y="2101324"/>
                <a:ext cx="478016" cy="661720"/>
              </a:xfrm>
              <a:prstGeom prst="rect">
                <a:avLst/>
              </a:prstGeom>
              <a:noFill/>
            </p:spPr>
            <p:txBody>
              <a:bodyPr wrap="none" rtlCol="0">
                <a:spAutoFit/>
              </a:bodyPr>
              <a:lstStyle/>
              <a:p>
                <a:r>
                  <a:rPr lang="en-US" altLang="zh-CN" sz="3700" i="1" dirty="0">
                    <a:solidFill>
                      <a:srgbClr val="0863B5"/>
                    </a:solidFill>
                    <a:latin typeface="微软雅黑" panose="020B0503020204020204" pitchFamily="34" charset="-122"/>
                    <a:ea typeface="微软雅黑" panose="020B0503020204020204" pitchFamily="34" charset="-122"/>
                  </a:rPr>
                  <a:t>1</a:t>
                </a:r>
                <a:endParaRPr lang="zh-CN" altLang="en-US" sz="2800" i="1" baseline="30000" dirty="0">
                  <a:solidFill>
                    <a:srgbClr val="0863B5"/>
                  </a:solidFill>
                  <a:latin typeface="微软雅黑" panose="020B0503020204020204" pitchFamily="34" charset="-122"/>
                  <a:ea typeface="微软雅黑" panose="020B0503020204020204" pitchFamily="34" charset="-122"/>
                </a:endParaRPr>
              </a:p>
            </p:txBody>
          </p:sp>
        </p:grpSp>
        <p:sp>
          <p:nvSpPr>
            <p:cNvPr id="146" name="文本框 145"/>
            <p:cNvSpPr txBox="1"/>
            <p:nvPr/>
          </p:nvSpPr>
          <p:spPr>
            <a:xfrm>
              <a:off x="8219080" y="578438"/>
              <a:ext cx="332142" cy="369332"/>
            </a:xfrm>
            <a:prstGeom prst="rect">
              <a:avLst/>
            </a:prstGeom>
            <a:noFill/>
          </p:spPr>
          <p:txBody>
            <a:bodyPr wrap="none" rtlCol="0">
              <a:spAutoFit/>
            </a:bodyPr>
            <a:lstStyle/>
            <a:p>
              <a:r>
                <a:rPr lang="en-US" altLang="zh-CN" i="1" dirty="0">
                  <a:solidFill>
                    <a:srgbClr val="0863B5"/>
                  </a:solidFill>
                  <a:latin typeface="微软雅黑" panose="020B0503020204020204" pitchFamily="34" charset="-122"/>
                  <a:ea typeface="微软雅黑" panose="020B0503020204020204" pitchFamily="34" charset="-122"/>
                </a:rPr>
                <a:t>#</a:t>
              </a:r>
              <a:endParaRPr lang="zh-CN" altLang="en-US" i="1" dirty="0">
                <a:solidFill>
                  <a:srgbClr val="0863B5"/>
                </a:solidFill>
                <a:latin typeface="微软雅黑" panose="020B0503020204020204" pitchFamily="34" charset="-122"/>
                <a:ea typeface="微软雅黑" panose="020B0503020204020204" pitchFamily="34" charset="-122"/>
              </a:endParaRPr>
            </a:p>
          </p:txBody>
        </p:sp>
      </p:grpSp>
      <p:grpSp>
        <p:nvGrpSpPr>
          <p:cNvPr id="148" name="组合 147"/>
          <p:cNvGrpSpPr/>
          <p:nvPr/>
        </p:nvGrpSpPr>
        <p:grpSpPr>
          <a:xfrm>
            <a:off x="8548110" y="2422456"/>
            <a:ext cx="2162243" cy="684993"/>
            <a:chOff x="7780055" y="578438"/>
            <a:chExt cx="2162243" cy="684993"/>
          </a:xfrm>
        </p:grpSpPr>
        <p:grpSp>
          <p:nvGrpSpPr>
            <p:cNvPr id="149" name="组合 148"/>
            <p:cNvGrpSpPr/>
            <p:nvPr/>
          </p:nvGrpSpPr>
          <p:grpSpPr>
            <a:xfrm>
              <a:off x="7780055" y="601711"/>
              <a:ext cx="2162243" cy="661720"/>
              <a:chOff x="9165240" y="2101324"/>
              <a:chExt cx="2162243" cy="661720"/>
            </a:xfrm>
          </p:grpSpPr>
          <p:sp>
            <p:nvSpPr>
              <p:cNvPr id="151" name="文本框 150"/>
              <p:cNvSpPr txBox="1"/>
              <p:nvPr/>
            </p:nvSpPr>
            <p:spPr>
              <a:xfrm>
                <a:off x="9815576" y="2233747"/>
                <a:ext cx="1511907" cy="400110"/>
              </a:xfrm>
              <a:prstGeom prst="rect">
                <a:avLst/>
              </a:prstGeom>
              <a:noFill/>
            </p:spPr>
            <p:txBody>
              <a:bodyPr wrap="square" rtlCol="0">
                <a:spAutoFit/>
              </a:bodyPr>
              <a:lstStyle/>
              <a:p>
                <a:pPr algn="dist"/>
                <a:r>
                  <a:rPr lang="zh-CN" altLang="en-US" sz="2000" spc="100" dirty="0">
                    <a:solidFill>
                      <a:schemeClr val="tx1">
                        <a:lumMod val="75000"/>
                        <a:lumOff val="25000"/>
                      </a:schemeClr>
                    </a:solidFill>
                    <a:latin typeface="微软雅黑" panose="020B0503020204020204" pitchFamily="34" charset="-122"/>
                    <a:ea typeface="微软雅黑" panose="020B0503020204020204" pitchFamily="34" charset="-122"/>
                  </a:rPr>
                  <a:t>用例分析</a:t>
                </a:r>
              </a:p>
            </p:txBody>
          </p:sp>
          <p:sp>
            <p:nvSpPr>
              <p:cNvPr id="152" name="文本框 151"/>
              <p:cNvSpPr txBox="1"/>
              <p:nvPr/>
            </p:nvSpPr>
            <p:spPr>
              <a:xfrm>
                <a:off x="9165240" y="2101324"/>
                <a:ext cx="478016" cy="661720"/>
              </a:xfrm>
              <a:prstGeom prst="rect">
                <a:avLst/>
              </a:prstGeom>
              <a:noFill/>
            </p:spPr>
            <p:txBody>
              <a:bodyPr wrap="none" rtlCol="0">
                <a:spAutoFit/>
              </a:bodyPr>
              <a:lstStyle/>
              <a:p>
                <a:r>
                  <a:rPr lang="en-US" altLang="zh-CN" sz="3700" i="1" dirty="0">
                    <a:solidFill>
                      <a:srgbClr val="0863B5"/>
                    </a:solidFill>
                    <a:latin typeface="微软雅黑" panose="020B0503020204020204" pitchFamily="34" charset="-122"/>
                    <a:ea typeface="微软雅黑" panose="020B0503020204020204" pitchFamily="34" charset="-122"/>
                  </a:rPr>
                  <a:t>2</a:t>
                </a:r>
                <a:endParaRPr lang="zh-CN" altLang="en-US" sz="2800" i="1" baseline="30000" dirty="0">
                  <a:solidFill>
                    <a:srgbClr val="0863B5"/>
                  </a:solidFill>
                  <a:latin typeface="微软雅黑" panose="020B0503020204020204" pitchFamily="34" charset="-122"/>
                  <a:ea typeface="微软雅黑" panose="020B0503020204020204" pitchFamily="34" charset="-122"/>
                </a:endParaRPr>
              </a:p>
            </p:txBody>
          </p:sp>
        </p:grpSp>
        <p:sp>
          <p:nvSpPr>
            <p:cNvPr id="150" name="文本框 149"/>
            <p:cNvSpPr txBox="1"/>
            <p:nvPr/>
          </p:nvSpPr>
          <p:spPr>
            <a:xfrm>
              <a:off x="8219080" y="578438"/>
              <a:ext cx="332142" cy="369332"/>
            </a:xfrm>
            <a:prstGeom prst="rect">
              <a:avLst/>
            </a:prstGeom>
            <a:noFill/>
          </p:spPr>
          <p:txBody>
            <a:bodyPr wrap="none" rtlCol="0">
              <a:spAutoFit/>
            </a:bodyPr>
            <a:lstStyle/>
            <a:p>
              <a:r>
                <a:rPr lang="en-US" altLang="zh-CN" i="1" dirty="0">
                  <a:solidFill>
                    <a:srgbClr val="0863B5"/>
                  </a:solidFill>
                  <a:latin typeface="微软雅黑" panose="020B0503020204020204" pitchFamily="34" charset="-122"/>
                  <a:ea typeface="微软雅黑" panose="020B0503020204020204" pitchFamily="34" charset="-122"/>
                </a:rPr>
                <a:t>#</a:t>
              </a:r>
              <a:endParaRPr lang="zh-CN" altLang="en-US" i="1" dirty="0">
                <a:solidFill>
                  <a:srgbClr val="0863B5"/>
                </a:solidFill>
                <a:latin typeface="微软雅黑" panose="020B0503020204020204" pitchFamily="34" charset="-122"/>
                <a:ea typeface="微软雅黑" panose="020B0503020204020204" pitchFamily="34" charset="-122"/>
              </a:endParaRPr>
            </a:p>
          </p:txBody>
        </p:sp>
      </p:grpSp>
      <p:grpSp>
        <p:nvGrpSpPr>
          <p:cNvPr id="158" name="组合 157"/>
          <p:cNvGrpSpPr/>
          <p:nvPr/>
        </p:nvGrpSpPr>
        <p:grpSpPr>
          <a:xfrm>
            <a:off x="7934196" y="3069111"/>
            <a:ext cx="2540764" cy="684993"/>
            <a:chOff x="7780055" y="578438"/>
            <a:chExt cx="2540763" cy="684993"/>
          </a:xfrm>
        </p:grpSpPr>
        <p:grpSp>
          <p:nvGrpSpPr>
            <p:cNvPr id="159" name="组合 158"/>
            <p:cNvGrpSpPr/>
            <p:nvPr/>
          </p:nvGrpSpPr>
          <p:grpSpPr>
            <a:xfrm>
              <a:off x="7780055" y="601711"/>
              <a:ext cx="2540763" cy="661720"/>
              <a:chOff x="9165240" y="2101324"/>
              <a:chExt cx="2540763" cy="661720"/>
            </a:xfrm>
          </p:grpSpPr>
          <p:sp>
            <p:nvSpPr>
              <p:cNvPr id="161" name="文本框 160"/>
              <p:cNvSpPr txBox="1"/>
              <p:nvPr/>
            </p:nvSpPr>
            <p:spPr>
              <a:xfrm>
                <a:off x="9873917" y="2196166"/>
                <a:ext cx="1832086" cy="400110"/>
              </a:xfrm>
              <a:prstGeom prst="rect">
                <a:avLst/>
              </a:prstGeom>
              <a:noFill/>
            </p:spPr>
            <p:txBody>
              <a:bodyPr wrap="square" rtlCol="0">
                <a:spAutoFit/>
              </a:bodyPr>
              <a:lstStyle/>
              <a:p>
                <a:pPr algn="dist"/>
                <a:r>
                  <a:rPr lang="zh-CN" altLang="en-US" sz="2000" spc="100" dirty="0">
                    <a:solidFill>
                      <a:schemeClr val="tx1">
                        <a:lumMod val="75000"/>
                        <a:lumOff val="25000"/>
                      </a:schemeClr>
                    </a:solidFill>
                    <a:latin typeface="微软雅黑" panose="020B0503020204020204" pitchFamily="34" charset="-122"/>
                    <a:ea typeface="微软雅黑" panose="020B0503020204020204" pitchFamily="34" charset="-122"/>
                  </a:rPr>
                  <a:t>对象关系建模</a:t>
                </a:r>
              </a:p>
            </p:txBody>
          </p:sp>
          <p:sp>
            <p:nvSpPr>
              <p:cNvPr id="162" name="文本框 161"/>
              <p:cNvSpPr txBox="1"/>
              <p:nvPr/>
            </p:nvSpPr>
            <p:spPr>
              <a:xfrm>
                <a:off x="9165240" y="2101324"/>
                <a:ext cx="478016" cy="661720"/>
              </a:xfrm>
              <a:prstGeom prst="rect">
                <a:avLst/>
              </a:prstGeom>
              <a:noFill/>
            </p:spPr>
            <p:txBody>
              <a:bodyPr wrap="none" rtlCol="0">
                <a:spAutoFit/>
              </a:bodyPr>
              <a:lstStyle/>
              <a:p>
                <a:r>
                  <a:rPr lang="en-US" altLang="zh-CN" sz="3700" i="1" dirty="0">
                    <a:solidFill>
                      <a:srgbClr val="0863B5"/>
                    </a:solidFill>
                    <a:latin typeface="微软雅黑" panose="020B0503020204020204" pitchFamily="34" charset="-122"/>
                    <a:ea typeface="微软雅黑" panose="020B0503020204020204" pitchFamily="34" charset="-122"/>
                  </a:rPr>
                  <a:t>3</a:t>
                </a:r>
                <a:endParaRPr lang="zh-CN" altLang="en-US" sz="2800" i="1" baseline="30000" dirty="0">
                  <a:solidFill>
                    <a:srgbClr val="0863B5"/>
                  </a:solidFill>
                  <a:latin typeface="微软雅黑" panose="020B0503020204020204" pitchFamily="34" charset="-122"/>
                  <a:ea typeface="微软雅黑" panose="020B0503020204020204" pitchFamily="34" charset="-122"/>
                </a:endParaRPr>
              </a:p>
            </p:txBody>
          </p:sp>
        </p:grpSp>
        <p:sp>
          <p:nvSpPr>
            <p:cNvPr id="160" name="文本框 159"/>
            <p:cNvSpPr txBox="1"/>
            <p:nvPr/>
          </p:nvSpPr>
          <p:spPr>
            <a:xfrm>
              <a:off x="8219080" y="578438"/>
              <a:ext cx="332142" cy="369332"/>
            </a:xfrm>
            <a:prstGeom prst="rect">
              <a:avLst/>
            </a:prstGeom>
            <a:noFill/>
          </p:spPr>
          <p:txBody>
            <a:bodyPr wrap="none" rtlCol="0">
              <a:spAutoFit/>
            </a:bodyPr>
            <a:lstStyle/>
            <a:p>
              <a:r>
                <a:rPr lang="en-US" altLang="zh-CN" i="1" dirty="0">
                  <a:solidFill>
                    <a:srgbClr val="0863B5"/>
                  </a:solidFill>
                  <a:latin typeface="微软雅黑" panose="020B0503020204020204" pitchFamily="34" charset="-122"/>
                  <a:ea typeface="微软雅黑" panose="020B0503020204020204" pitchFamily="34" charset="-122"/>
                </a:rPr>
                <a:t>#</a:t>
              </a:r>
              <a:endParaRPr lang="zh-CN" altLang="en-US" i="1" dirty="0">
                <a:solidFill>
                  <a:srgbClr val="0863B5"/>
                </a:solidFill>
                <a:latin typeface="微软雅黑" panose="020B0503020204020204" pitchFamily="34" charset="-122"/>
                <a:ea typeface="微软雅黑" panose="020B0503020204020204" pitchFamily="34" charset="-122"/>
              </a:endParaRPr>
            </a:p>
          </p:txBody>
        </p:sp>
      </p:grpSp>
      <p:grpSp>
        <p:nvGrpSpPr>
          <p:cNvPr id="170" name="组合 169"/>
          <p:cNvGrpSpPr/>
          <p:nvPr/>
        </p:nvGrpSpPr>
        <p:grpSpPr>
          <a:xfrm>
            <a:off x="8481561" y="3610609"/>
            <a:ext cx="2493417" cy="684993"/>
            <a:chOff x="7780055" y="578438"/>
            <a:chExt cx="2493417" cy="684993"/>
          </a:xfrm>
        </p:grpSpPr>
        <p:grpSp>
          <p:nvGrpSpPr>
            <p:cNvPr id="171" name="组合 170"/>
            <p:cNvGrpSpPr/>
            <p:nvPr/>
          </p:nvGrpSpPr>
          <p:grpSpPr>
            <a:xfrm>
              <a:off x="7780055" y="601711"/>
              <a:ext cx="2493417" cy="661720"/>
              <a:chOff x="9165240" y="2101324"/>
              <a:chExt cx="2493417" cy="661720"/>
            </a:xfrm>
          </p:grpSpPr>
          <p:sp>
            <p:nvSpPr>
              <p:cNvPr id="173" name="文本框 172"/>
              <p:cNvSpPr txBox="1"/>
              <p:nvPr/>
            </p:nvSpPr>
            <p:spPr>
              <a:xfrm>
                <a:off x="9826570" y="2243458"/>
                <a:ext cx="1832087" cy="400110"/>
              </a:xfrm>
              <a:prstGeom prst="rect">
                <a:avLst/>
              </a:prstGeom>
              <a:noFill/>
            </p:spPr>
            <p:txBody>
              <a:bodyPr wrap="square" rtlCol="0">
                <a:spAutoFit/>
              </a:bodyPr>
              <a:lstStyle/>
              <a:p>
                <a:pPr algn="dist"/>
                <a:r>
                  <a:rPr lang="zh-CN" altLang="en-US" sz="2000" spc="100" dirty="0">
                    <a:solidFill>
                      <a:schemeClr val="tx1">
                        <a:lumMod val="75000"/>
                        <a:lumOff val="25000"/>
                      </a:schemeClr>
                    </a:solidFill>
                    <a:latin typeface="微软雅黑" panose="020B0503020204020204" pitchFamily="34" charset="-122"/>
                    <a:ea typeface="微软雅黑" panose="020B0503020204020204" pitchFamily="34" charset="-122"/>
                  </a:rPr>
                  <a:t>动态行为建模</a:t>
                </a:r>
              </a:p>
            </p:txBody>
          </p:sp>
          <p:sp>
            <p:nvSpPr>
              <p:cNvPr id="174" name="文本框 173"/>
              <p:cNvSpPr txBox="1"/>
              <p:nvPr/>
            </p:nvSpPr>
            <p:spPr>
              <a:xfrm>
                <a:off x="9165240" y="2101324"/>
                <a:ext cx="478016" cy="661720"/>
              </a:xfrm>
              <a:prstGeom prst="rect">
                <a:avLst/>
              </a:prstGeom>
              <a:noFill/>
            </p:spPr>
            <p:txBody>
              <a:bodyPr wrap="none" rtlCol="0">
                <a:spAutoFit/>
              </a:bodyPr>
              <a:lstStyle/>
              <a:p>
                <a:r>
                  <a:rPr lang="en-US" altLang="zh-CN" sz="3700" i="1" dirty="0">
                    <a:solidFill>
                      <a:srgbClr val="0863B5"/>
                    </a:solidFill>
                    <a:latin typeface="微软雅黑" panose="020B0503020204020204" pitchFamily="34" charset="-122"/>
                    <a:ea typeface="微软雅黑" panose="020B0503020204020204" pitchFamily="34" charset="-122"/>
                  </a:rPr>
                  <a:t>4</a:t>
                </a:r>
                <a:endParaRPr lang="zh-CN" altLang="en-US" sz="2800" i="1" baseline="30000" dirty="0">
                  <a:solidFill>
                    <a:srgbClr val="0863B5"/>
                  </a:solidFill>
                  <a:latin typeface="微软雅黑" panose="020B0503020204020204" pitchFamily="34" charset="-122"/>
                  <a:ea typeface="微软雅黑" panose="020B0503020204020204" pitchFamily="34" charset="-122"/>
                </a:endParaRPr>
              </a:p>
            </p:txBody>
          </p:sp>
        </p:grpSp>
        <p:sp>
          <p:nvSpPr>
            <p:cNvPr id="172" name="文本框 171"/>
            <p:cNvSpPr txBox="1"/>
            <p:nvPr/>
          </p:nvSpPr>
          <p:spPr>
            <a:xfrm>
              <a:off x="8219080" y="578438"/>
              <a:ext cx="332142" cy="369332"/>
            </a:xfrm>
            <a:prstGeom prst="rect">
              <a:avLst/>
            </a:prstGeom>
            <a:noFill/>
          </p:spPr>
          <p:txBody>
            <a:bodyPr wrap="none" rtlCol="0">
              <a:spAutoFit/>
            </a:bodyPr>
            <a:lstStyle/>
            <a:p>
              <a:r>
                <a:rPr lang="en-US" altLang="zh-CN" i="1" dirty="0">
                  <a:solidFill>
                    <a:srgbClr val="0863B5"/>
                  </a:solidFill>
                  <a:latin typeface="微软雅黑" panose="020B0503020204020204" pitchFamily="34" charset="-122"/>
                  <a:ea typeface="微软雅黑" panose="020B0503020204020204" pitchFamily="34" charset="-122"/>
                </a:rPr>
                <a:t>#</a:t>
              </a:r>
              <a:endParaRPr lang="zh-CN" altLang="en-US" i="1" dirty="0">
                <a:solidFill>
                  <a:srgbClr val="0863B5"/>
                </a:solidFill>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8466570" y="4902714"/>
            <a:ext cx="2148326" cy="684993"/>
            <a:chOff x="7780055" y="578438"/>
            <a:chExt cx="2148326" cy="684993"/>
          </a:xfrm>
        </p:grpSpPr>
        <p:grpSp>
          <p:nvGrpSpPr>
            <p:cNvPr id="177" name="组合 176"/>
            <p:cNvGrpSpPr/>
            <p:nvPr/>
          </p:nvGrpSpPr>
          <p:grpSpPr>
            <a:xfrm>
              <a:off x="7780055" y="601711"/>
              <a:ext cx="2148326" cy="661720"/>
              <a:chOff x="9165240" y="2101324"/>
              <a:chExt cx="2148326" cy="661720"/>
            </a:xfrm>
          </p:grpSpPr>
          <p:sp>
            <p:nvSpPr>
              <p:cNvPr id="179" name="文本框 178"/>
              <p:cNvSpPr txBox="1"/>
              <p:nvPr/>
            </p:nvSpPr>
            <p:spPr>
              <a:xfrm>
                <a:off x="9801659" y="2247328"/>
                <a:ext cx="1511907" cy="400110"/>
              </a:xfrm>
              <a:prstGeom prst="rect">
                <a:avLst/>
              </a:prstGeom>
              <a:noFill/>
            </p:spPr>
            <p:txBody>
              <a:bodyPr wrap="square" rtlCol="0">
                <a:spAutoFit/>
              </a:bodyPr>
              <a:lstStyle/>
              <a:p>
                <a:pPr algn="dist"/>
                <a:r>
                  <a:rPr lang="zh-CN" altLang="en-US" sz="2000" spc="100" dirty="0">
                    <a:solidFill>
                      <a:schemeClr val="tx1">
                        <a:lumMod val="75000"/>
                        <a:lumOff val="25000"/>
                      </a:schemeClr>
                    </a:solidFill>
                    <a:latin typeface="微软雅黑" panose="020B0503020204020204" pitchFamily="34" charset="-122"/>
                    <a:ea typeface="微软雅黑" panose="020B0503020204020204" pitchFamily="34" charset="-122"/>
                  </a:rPr>
                  <a:t>开发环境</a:t>
                </a:r>
              </a:p>
            </p:txBody>
          </p:sp>
          <p:sp>
            <p:nvSpPr>
              <p:cNvPr id="180" name="文本框 179"/>
              <p:cNvSpPr txBox="1"/>
              <p:nvPr/>
            </p:nvSpPr>
            <p:spPr>
              <a:xfrm>
                <a:off x="9165240" y="2101324"/>
                <a:ext cx="478016" cy="661720"/>
              </a:xfrm>
              <a:prstGeom prst="rect">
                <a:avLst/>
              </a:prstGeom>
              <a:noFill/>
            </p:spPr>
            <p:txBody>
              <a:bodyPr wrap="none" rtlCol="0">
                <a:spAutoFit/>
              </a:bodyPr>
              <a:lstStyle/>
              <a:p>
                <a:r>
                  <a:rPr lang="en-US" altLang="zh-CN" sz="3700" i="1" dirty="0">
                    <a:solidFill>
                      <a:srgbClr val="0863B5"/>
                    </a:solidFill>
                    <a:latin typeface="微软雅黑" panose="020B0503020204020204" pitchFamily="34" charset="-122"/>
                    <a:ea typeface="微软雅黑" panose="020B0503020204020204" pitchFamily="34" charset="-122"/>
                  </a:rPr>
                  <a:t>6</a:t>
                </a:r>
                <a:endParaRPr lang="zh-CN" altLang="en-US" sz="2800" i="1" baseline="30000" dirty="0">
                  <a:solidFill>
                    <a:srgbClr val="0863B5"/>
                  </a:solidFill>
                  <a:latin typeface="微软雅黑" panose="020B0503020204020204" pitchFamily="34" charset="-122"/>
                  <a:ea typeface="微软雅黑" panose="020B0503020204020204" pitchFamily="34" charset="-122"/>
                </a:endParaRPr>
              </a:p>
            </p:txBody>
          </p:sp>
        </p:grpSp>
        <p:sp>
          <p:nvSpPr>
            <p:cNvPr id="178" name="文本框 177"/>
            <p:cNvSpPr txBox="1"/>
            <p:nvPr/>
          </p:nvSpPr>
          <p:spPr>
            <a:xfrm>
              <a:off x="8219080" y="578438"/>
              <a:ext cx="332142" cy="369332"/>
            </a:xfrm>
            <a:prstGeom prst="rect">
              <a:avLst/>
            </a:prstGeom>
            <a:noFill/>
          </p:spPr>
          <p:txBody>
            <a:bodyPr wrap="none" rtlCol="0">
              <a:spAutoFit/>
            </a:bodyPr>
            <a:lstStyle/>
            <a:p>
              <a:r>
                <a:rPr lang="en-US" altLang="zh-CN" i="1" dirty="0">
                  <a:solidFill>
                    <a:srgbClr val="0863B5"/>
                  </a:solidFill>
                  <a:latin typeface="微软雅黑" panose="020B0503020204020204" pitchFamily="34" charset="-122"/>
                  <a:ea typeface="微软雅黑" panose="020B0503020204020204" pitchFamily="34" charset="-122"/>
                </a:rPr>
                <a:t>#</a:t>
              </a:r>
              <a:endParaRPr lang="zh-CN" altLang="en-US" i="1" dirty="0">
                <a:solidFill>
                  <a:srgbClr val="0863B5"/>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7418124" y="886464"/>
            <a:ext cx="3752136" cy="830997"/>
            <a:chOff x="7418124" y="886464"/>
            <a:chExt cx="3752136" cy="830997"/>
          </a:xfrm>
        </p:grpSpPr>
        <p:sp>
          <p:nvSpPr>
            <p:cNvPr id="185" name="文本框 184"/>
            <p:cNvSpPr txBox="1"/>
            <p:nvPr/>
          </p:nvSpPr>
          <p:spPr>
            <a:xfrm>
              <a:off x="7418124" y="886464"/>
              <a:ext cx="2287806" cy="830997"/>
            </a:xfrm>
            <a:prstGeom prst="rect">
              <a:avLst/>
            </a:prstGeom>
            <a:noFill/>
          </p:spPr>
          <p:txBody>
            <a:bodyPr wrap="none" rtlCol="0">
              <a:spAutoFit/>
            </a:bodyPr>
            <a:lstStyle/>
            <a:p>
              <a:r>
                <a:rPr lang="en-US" altLang="zh-CN" sz="4800" dirty="0">
                  <a:solidFill>
                    <a:srgbClr val="0863B5"/>
                  </a:solidFill>
                  <a:latin typeface="微软雅黑" panose="020B0503020204020204" pitchFamily="34" charset="-122"/>
                  <a:ea typeface="微软雅黑" panose="020B0503020204020204" pitchFamily="34" charset="-122"/>
                </a:rPr>
                <a:t>C</a:t>
              </a:r>
              <a:r>
                <a:rPr lang="en-US" altLang="zh-CN" sz="2800" dirty="0">
                  <a:solidFill>
                    <a:srgbClr val="0863B5"/>
                  </a:solidFill>
                  <a:latin typeface="微软雅黑" panose="020B0503020204020204" pitchFamily="34" charset="-122"/>
                  <a:ea typeface="微软雅黑" panose="020B0503020204020204" pitchFamily="34" charset="-122"/>
                </a:rPr>
                <a:t>ONTENTS</a:t>
              </a:r>
              <a:endParaRPr lang="zh-CN" altLang="en-US" sz="2800" dirty="0">
                <a:solidFill>
                  <a:srgbClr val="0863B5"/>
                </a:solidFill>
                <a:latin typeface="微软雅黑" panose="020B0503020204020204" pitchFamily="34" charset="-122"/>
                <a:ea typeface="微软雅黑" panose="020B0503020204020204" pitchFamily="34" charset="-122"/>
              </a:endParaRPr>
            </a:p>
          </p:txBody>
        </p:sp>
        <p:sp>
          <p:nvSpPr>
            <p:cNvPr id="186" name="文本框 185"/>
            <p:cNvSpPr txBox="1"/>
            <p:nvPr/>
          </p:nvSpPr>
          <p:spPr>
            <a:xfrm>
              <a:off x="10089515" y="1070634"/>
              <a:ext cx="1080745" cy="584775"/>
            </a:xfrm>
            <a:prstGeom prst="rect">
              <a:avLst/>
            </a:prstGeom>
            <a:noFill/>
          </p:spPr>
          <p:txBody>
            <a:bodyPr wrap="none" rtlCol="0">
              <a:spAutoFit/>
            </a:bodyPr>
            <a:lstStyle/>
            <a:p>
              <a:r>
                <a:rPr lang="zh-CN" altLang="en-US" sz="3200" dirty="0">
                  <a:solidFill>
                    <a:srgbClr val="0863B5"/>
                  </a:solidFill>
                  <a:latin typeface="微软雅黑" panose="020B0503020204020204" pitchFamily="34" charset="-122"/>
                  <a:ea typeface="微软雅黑" panose="020B0503020204020204" pitchFamily="34" charset="-122"/>
                </a:rPr>
                <a:t>目</a:t>
              </a:r>
              <a:r>
                <a:rPr lang="zh-CN" altLang="en-US" dirty="0">
                  <a:solidFill>
                    <a:srgbClr val="0863B5"/>
                  </a:solidFill>
                  <a:latin typeface="微软雅黑" panose="020B0503020204020204" pitchFamily="34" charset="-122"/>
                  <a:ea typeface="微软雅黑" panose="020B0503020204020204" pitchFamily="34" charset="-122"/>
                </a:rPr>
                <a:t> </a:t>
              </a:r>
              <a:r>
                <a:rPr lang="zh-CN" altLang="en-US" sz="3200" dirty="0">
                  <a:solidFill>
                    <a:srgbClr val="0863B5"/>
                  </a:solidFill>
                  <a:latin typeface="微软雅黑" panose="020B0503020204020204" pitchFamily="34" charset="-122"/>
                  <a:ea typeface="微软雅黑" panose="020B0503020204020204" pitchFamily="34" charset="-122"/>
                </a:rPr>
                <a:t>录</a:t>
              </a:r>
              <a:endParaRPr lang="zh-CN" altLang="en-US" sz="1600" dirty="0">
                <a:solidFill>
                  <a:srgbClr val="0863B5"/>
                </a:solidFill>
                <a:latin typeface="微软雅黑" panose="020B0503020204020204" pitchFamily="34" charset="-122"/>
                <a:ea typeface="微软雅黑" panose="020B0503020204020204" pitchFamily="34" charset="-122"/>
              </a:endParaRPr>
            </a:p>
          </p:txBody>
        </p:sp>
      </p:grpSp>
      <p:sp>
        <p:nvSpPr>
          <p:cNvPr id="188" name="直角三角形 187"/>
          <p:cNvSpPr/>
          <p:nvPr/>
        </p:nvSpPr>
        <p:spPr>
          <a:xfrm rot="16200000">
            <a:off x="11562534" y="6628937"/>
            <a:ext cx="348992" cy="348992"/>
          </a:xfrm>
          <a:prstGeom prst="rtTriangle">
            <a:avLst/>
          </a:prstGeom>
          <a:solidFill>
            <a:srgbClr val="089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9" name="直角三角形 188"/>
          <p:cNvSpPr/>
          <p:nvPr/>
        </p:nvSpPr>
        <p:spPr>
          <a:xfrm rot="10800000">
            <a:off x="11831520" y="6274056"/>
            <a:ext cx="466706" cy="466706"/>
          </a:xfrm>
          <a:prstGeom prst="rtTriangle">
            <a:avLst/>
          </a:prstGeom>
          <a:solidFill>
            <a:srgbClr val="089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文本框 193"/>
          <p:cNvSpPr txBox="1"/>
          <p:nvPr/>
        </p:nvSpPr>
        <p:spPr>
          <a:xfrm>
            <a:off x="3211826" y="5097463"/>
            <a:ext cx="1696298" cy="701731"/>
          </a:xfrm>
          <a:prstGeom prst="rect">
            <a:avLst/>
          </a:prstGeom>
          <a:noFill/>
        </p:spPr>
        <p:txBody>
          <a:bodyPr wrap="none" rtlCol="0">
            <a:spAutoFit/>
          </a:bodyPr>
          <a:lstStyle/>
          <a:p>
            <a:pPr>
              <a:lnSpc>
                <a:spcPct val="80000"/>
              </a:lnSpc>
            </a:pPr>
            <a:r>
              <a:rPr lang="en-US" altLang="zh-CN" sz="2400" b="1" dirty="0">
                <a:solidFill>
                  <a:schemeClr val="bg1">
                    <a:alpha val="29000"/>
                  </a:schemeClr>
                </a:solidFill>
                <a:latin typeface="方正正中黑简体" panose="02000000000000000000" pitchFamily="2" charset="-122"/>
                <a:ea typeface="方正正中黑简体" panose="02000000000000000000" pitchFamily="2" charset="-122"/>
              </a:rPr>
              <a:t>OUR </a:t>
            </a:r>
          </a:p>
          <a:p>
            <a:pPr>
              <a:lnSpc>
                <a:spcPct val="80000"/>
              </a:lnSpc>
            </a:pPr>
            <a:r>
              <a:rPr lang="en-US" altLang="zh-CN" sz="2400" b="1" dirty="0">
                <a:solidFill>
                  <a:schemeClr val="bg1">
                    <a:alpha val="29000"/>
                  </a:schemeClr>
                </a:solidFill>
                <a:latin typeface="方正正中黑简体" panose="02000000000000000000" pitchFamily="2" charset="-122"/>
                <a:ea typeface="方正正中黑简体" panose="02000000000000000000" pitchFamily="2" charset="-122"/>
              </a:rPr>
              <a:t>MISSION</a:t>
            </a:r>
            <a:endParaRPr lang="zh-CN" altLang="en-US" sz="2400" b="1" dirty="0">
              <a:solidFill>
                <a:schemeClr val="bg1">
                  <a:alpha val="29000"/>
                </a:schemeClr>
              </a:solidFill>
              <a:latin typeface="方正正中黑简体" panose="02000000000000000000" pitchFamily="2" charset="-122"/>
              <a:ea typeface="方正正中黑简体" panose="02000000000000000000" pitchFamily="2" charset="-122"/>
            </a:endParaRPr>
          </a:p>
        </p:txBody>
      </p:sp>
      <p:sp>
        <p:nvSpPr>
          <p:cNvPr id="195" name="文本框 194"/>
          <p:cNvSpPr txBox="1"/>
          <p:nvPr/>
        </p:nvSpPr>
        <p:spPr>
          <a:xfrm>
            <a:off x="3211826" y="5742044"/>
            <a:ext cx="1204176" cy="738664"/>
          </a:xfrm>
          <a:prstGeom prst="rect">
            <a:avLst/>
          </a:prstGeom>
          <a:noFill/>
        </p:spPr>
        <p:txBody>
          <a:bodyPr wrap="none" rtlCol="0">
            <a:spAutoFit/>
          </a:bodyPr>
          <a:lstStyle/>
          <a:p>
            <a:r>
              <a:rPr lang="en-US" altLang="zh-CN" sz="1400" dirty="0">
                <a:solidFill>
                  <a:schemeClr val="bg1">
                    <a:alpha val="19000"/>
                  </a:schemeClr>
                </a:solidFill>
                <a:latin typeface="方正正中黑简体" panose="02000000000000000000" pitchFamily="2" charset="-122"/>
                <a:ea typeface="方正正中黑简体" panose="02000000000000000000" pitchFamily="2" charset="-122"/>
              </a:rPr>
              <a:t>innovation</a:t>
            </a:r>
          </a:p>
          <a:p>
            <a:r>
              <a:rPr lang="en-US" altLang="zh-CN" sz="1400" dirty="0">
                <a:solidFill>
                  <a:schemeClr val="bg1">
                    <a:alpha val="19000"/>
                  </a:schemeClr>
                </a:solidFill>
                <a:latin typeface="方正正中黑简体" panose="02000000000000000000" pitchFamily="2" charset="-122"/>
                <a:ea typeface="方正正中黑简体" panose="02000000000000000000" pitchFamily="2" charset="-122"/>
              </a:rPr>
              <a:t>high-tech</a:t>
            </a:r>
          </a:p>
          <a:p>
            <a:r>
              <a:rPr lang="en-US" altLang="zh-CN" sz="1400" dirty="0">
                <a:solidFill>
                  <a:schemeClr val="bg1">
                    <a:alpha val="19000"/>
                  </a:schemeClr>
                </a:solidFill>
                <a:latin typeface="方正正中黑简体" panose="02000000000000000000" pitchFamily="2" charset="-122"/>
                <a:ea typeface="方正正中黑简体" panose="02000000000000000000" pitchFamily="2" charset="-122"/>
              </a:rPr>
              <a:t>company</a:t>
            </a:r>
            <a:endParaRPr lang="zh-CN" altLang="en-US" sz="1400" dirty="0">
              <a:solidFill>
                <a:schemeClr val="bg1">
                  <a:alpha val="19000"/>
                </a:schemeClr>
              </a:solidFill>
              <a:latin typeface="方正正中黑简体" panose="02000000000000000000" pitchFamily="2" charset="-122"/>
              <a:ea typeface="方正正中黑简体" panose="02000000000000000000" pitchFamily="2" charset="-122"/>
            </a:endParaRPr>
          </a:p>
        </p:txBody>
      </p:sp>
      <p:sp>
        <p:nvSpPr>
          <p:cNvPr id="196" name="直角三角形 195"/>
          <p:cNvSpPr/>
          <p:nvPr/>
        </p:nvSpPr>
        <p:spPr>
          <a:xfrm>
            <a:off x="5202882" y="365383"/>
            <a:ext cx="348992" cy="348992"/>
          </a:xfrm>
          <a:prstGeom prst="rtTriangle">
            <a:avLst/>
          </a:prstGeom>
          <a:solidFill>
            <a:srgbClr val="089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直角三角形 196"/>
          <p:cNvSpPr/>
          <p:nvPr/>
        </p:nvSpPr>
        <p:spPr>
          <a:xfrm rot="10800000">
            <a:off x="4670806" y="113999"/>
            <a:ext cx="466706" cy="466706"/>
          </a:xfrm>
          <a:prstGeom prst="rtTriangle">
            <a:avLst/>
          </a:prstGeom>
          <a:solidFill>
            <a:srgbClr val="089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文本框 197"/>
          <p:cNvSpPr txBox="1"/>
          <p:nvPr/>
        </p:nvSpPr>
        <p:spPr>
          <a:xfrm>
            <a:off x="7948172" y="1021189"/>
            <a:ext cx="1946367" cy="184666"/>
          </a:xfrm>
          <a:prstGeom prst="rect">
            <a:avLst/>
          </a:prstGeom>
          <a:noFill/>
        </p:spPr>
        <p:txBody>
          <a:bodyPr wrap="none" rtlCol="0">
            <a:spAutoFit/>
          </a:bodyPr>
          <a:lstStyle/>
          <a:p>
            <a:r>
              <a:rPr lang="en-US" altLang="zh-CN" sz="600" dirty="0">
                <a:solidFill>
                  <a:srgbClr val="089CEF"/>
                </a:solidFill>
                <a:latin typeface="微软雅黑" panose="020B0503020204020204" pitchFamily="34" charset="-122"/>
                <a:ea typeface="微软雅黑" panose="020B0503020204020204" pitchFamily="34" charset="-122"/>
              </a:rPr>
              <a:t>HIGH TECHNOLOGY INDUSTRY RESEARCH LTD.</a:t>
            </a:r>
            <a:endParaRPr lang="zh-CN" altLang="en-US" sz="600" dirty="0">
              <a:solidFill>
                <a:srgbClr val="089CEF"/>
              </a:solidFill>
              <a:latin typeface="微软雅黑" panose="020B0503020204020204" pitchFamily="34" charset="-122"/>
              <a:ea typeface="微软雅黑" panose="020B0503020204020204" pitchFamily="34" charset="-122"/>
            </a:endParaRPr>
          </a:p>
        </p:txBody>
      </p:sp>
      <p:grpSp>
        <p:nvGrpSpPr>
          <p:cNvPr id="53" name="组合 52">
            <a:extLst>
              <a:ext uri="{FF2B5EF4-FFF2-40B4-BE49-F238E27FC236}">
                <a16:creationId xmlns:a16="http://schemas.microsoft.com/office/drawing/2014/main" id="{CE29CD77-D3B0-4CD2-A27B-D79912D529DA}"/>
              </a:ext>
            </a:extLst>
          </p:cNvPr>
          <p:cNvGrpSpPr/>
          <p:nvPr/>
        </p:nvGrpSpPr>
        <p:grpSpPr>
          <a:xfrm>
            <a:off x="7890871" y="4274760"/>
            <a:ext cx="2504039" cy="684993"/>
            <a:chOff x="7780055" y="578438"/>
            <a:chExt cx="2504039" cy="684993"/>
          </a:xfrm>
        </p:grpSpPr>
        <p:grpSp>
          <p:nvGrpSpPr>
            <p:cNvPr id="54" name="组合 53">
              <a:extLst>
                <a:ext uri="{FF2B5EF4-FFF2-40B4-BE49-F238E27FC236}">
                  <a16:creationId xmlns:a16="http://schemas.microsoft.com/office/drawing/2014/main" id="{404D157E-A9F1-4CBF-B982-83FBF539877B}"/>
                </a:ext>
              </a:extLst>
            </p:cNvPr>
            <p:cNvGrpSpPr/>
            <p:nvPr/>
          </p:nvGrpSpPr>
          <p:grpSpPr>
            <a:xfrm>
              <a:off x="7780055" y="601711"/>
              <a:ext cx="2504039" cy="661720"/>
              <a:chOff x="9165240" y="2101324"/>
              <a:chExt cx="2504039" cy="661720"/>
            </a:xfrm>
          </p:grpSpPr>
          <p:sp>
            <p:nvSpPr>
              <p:cNvPr id="56" name="文本框 55">
                <a:extLst>
                  <a:ext uri="{FF2B5EF4-FFF2-40B4-BE49-F238E27FC236}">
                    <a16:creationId xmlns:a16="http://schemas.microsoft.com/office/drawing/2014/main" id="{78A110CF-8A19-4C8B-AD0C-D0BABBD1B63E}"/>
                  </a:ext>
                </a:extLst>
              </p:cNvPr>
              <p:cNvSpPr txBox="1"/>
              <p:nvPr/>
            </p:nvSpPr>
            <p:spPr>
              <a:xfrm>
                <a:off x="9837192" y="2241993"/>
                <a:ext cx="1832087" cy="400110"/>
              </a:xfrm>
              <a:prstGeom prst="rect">
                <a:avLst/>
              </a:prstGeom>
              <a:noFill/>
            </p:spPr>
            <p:txBody>
              <a:bodyPr wrap="square" rtlCol="0">
                <a:spAutoFit/>
              </a:bodyPr>
              <a:lstStyle/>
              <a:p>
                <a:pPr algn="dist"/>
                <a:r>
                  <a:rPr lang="zh-CN" altLang="en-US" sz="2000" spc="100" dirty="0">
                    <a:solidFill>
                      <a:schemeClr val="tx1">
                        <a:lumMod val="75000"/>
                        <a:lumOff val="25000"/>
                      </a:schemeClr>
                    </a:solidFill>
                    <a:latin typeface="微软雅黑" panose="020B0503020204020204" pitchFamily="34" charset="-122"/>
                    <a:ea typeface="微软雅黑" panose="020B0503020204020204" pitchFamily="34" charset="-122"/>
                  </a:rPr>
                  <a:t>系统流程分析</a:t>
                </a:r>
              </a:p>
            </p:txBody>
          </p:sp>
          <p:sp>
            <p:nvSpPr>
              <p:cNvPr id="57" name="文本框 56">
                <a:extLst>
                  <a:ext uri="{FF2B5EF4-FFF2-40B4-BE49-F238E27FC236}">
                    <a16:creationId xmlns:a16="http://schemas.microsoft.com/office/drawing/2014/main" id="{3CE6D2FC-750F-4200-8E71-C16FA5635A82}"/>
                  </a:ext>
                </a:extLst>
              </p:cNvPr>
              <p:cNvSpPr txBox="1"/>
              <p:nvPr/>
            </p:nvSpPr>
            <p:spPr>
              <a:xfrm>
                <a:off x="9165240" y="2101324"/>
                <a:ext cx="478016" cy="661720"/>
              </a:xfrm>
              <a:prstGeom prst="rect">
                <a:avLst/>
              </a:prstGeom>
              <a:noFill/>
            </p:spPr>
            <p:txBody>
              <a:bodyPr wrap="none" rtlCol="0">
                <a:spAutoFit/>
              </a:bodyPr>
              <a:lstStyle/>
              <a:p>
                <a:r>
                  <a:rPr lang="en-US" altLang="zh-CN" sz="3700" i="1" dirty="0">
                    <a:solidFill>
                      <a:srgbClr val="0863B5"/>
                    </a:solidFill>
                    <a:latin typeface="微软雅黑" panose="020B0503020204020204" pitchFamily="34" charset="-122"/>
                    <a:ea typeface="微软雅黑" panose="020B0503020204020204" pitchFamily="34" charset="-122"/>
                  </a:rPr>
                  <a:t>5</a:t>
                </a:r>
                <a:endParaRPr lang="zh-CN" altLang="en-US" sz="2800" i="1" baseline="30000" dirty="0">
                  <a:solidFill>
                    <a:srgbClr val="0863B5"/>
                  </a:solidFill>
                  <a:latin typeface="微软雅黑" panose="020B0503020204020204" pitchFamily="34" charset="-122"/>
                  <a:ea typeface="微软雅黑" panose="020B0503020204020204" pitchFamily="34" charset="-122"/>
                </a:endParaRPr>
              </a:p>
            </p:txBody>
          </p:sp>
        </p:grpSp>
        <p:sp>
          <p:nvSpPr>
            <p:cNvPr id="55" name="文本框 54">
              <a:extLst>
                <a:ext uri="{FF2B5EF4-FFF2-40B4-BE49-F238E27FC236}">
                  <a16:creationId xmlns:a16="http://schemas.microsoft.com/office/drawing/2014/main" id="{1B36B142-03C1-4C62-A306-8755246D1EEA}"/>
                </a:ext>
              </a:extLst>
            </p:cNvPr>
            <p:cNvSpPr txBox="1"/>
            <p:nvPr/>
          </p:nvSpPr>
          <p:spPr>
            <a:xfrm>
              <a:off x="8219080" y="578438"/>
              <a:ext cx="332142" cy="369332"/>
            </a:xfrm>
            <a:prstGeom prst="rect">
              <a:avLst/>
            </a:prstGeom>
            <a:noFill/>
          </p:spPr>
          <p:txBody>
            <a:bodyPr wrap="none" rtlCol="0">
              <a:spAutoFit/>
            </a:bodyPr>
            <a:lstStyle/>
            <a:p>
              <a:r>
                <a:rPr lang="en-US" altLang="zh-CN" i="1" dirty="0">
                  <a:solidFill>
                    <a:srgbClr val="0863B5"/>
                  </a:solidFill>
                  <a:latin typeface="微软雅黑" panose="020B0503020204020204" pitchFamily="34" charset="-122"/>
                  <a:ea typeface="微软雅黑" panose="020B0503020204020204" pitchFamily="34" charset="-122"/>
                </a:rPr>
                <a:t>#</a:t>
              </a:r>
              <a:endParaRPr lang="zh-CN" altLang="en-US" i="1" dirty="0">
                <a:solidFill>
                  <a:srgbClr val="0863B5"/>
                </a:solidFill>
                <a:latin typeface="微软雅黑" panose="020B0503020204020204" pitchFamily="34" charset="-122"/>
                <a:ea typeface="微软雅黑" panose="020B0503020204020204" pitchFamily="34" charset="-122"/>
              </a:endParaRPr>
            </a:p>
          </p:txBody>
        </p:sp>
      </p:grpSp>
      <p:grpSp>
        <p:nvGrpSpPr>
          <p:cNvPr id="59" name="组合 58">
            <a:extLst>
              <a:ext uri="{FF2B5EF4-FFF2-40B4-BE49-F238E27FC236}">
                <a16:creationId xmlns:a16="http://schemas.microsoft.com/office/drawing/2014/main" id="{8DAD0536-090D-4851-9CF3-E1774844EBB3}"/>
              </a:ext>
            </a:extLst>
          </p:cNvPr>
          <p:cNvGrpSpPr/>
          <p:nvPr/>
        </p:nvGrpSpPr>
        <p:grpSpPr>
          <a:xfrm>
            <a:off x="7770598" y="5558834"/>
            <a:ext cx="2269994" cy="661720"/>
            <a:chOff x="7687986" y="578438"/>
            <a:chExt cx="2269994" cy="661720"/>
          </a:xfrm>
        </p:grpSpPr>
        <p:grpSp>
          <p:nvGrpSpPr>
            <p:cNvPr id="60" name="组合 59">
              <a:extLst>
                <a:ext uri="{FF2B5EF4-FFF2-40B4-BE49-F238E27FC236}">
                  <a16:creationId xmlns:a16="http://schemas.microsoft.com/office/drawing/2014/main" id="{5EE372A1-E01B-4680-B181-DA445AFBA2B6}"/>
                </a:ext>
              </a:extLst>
            </p:cNvPr>
            <p:cNvGrpSpPr/>
            <p:nvPr/>
          </p:nvGrpSpPr>
          <p:grpSpPr>
            <a:xfrm>
              <a:off x="7687986" y="578438"/>
              <a:ext cx="2269994" cy="661720"/>
              <a:chOff x="9073171" y="2078051"/>
              <a:chExt cx="2269994" cy="661720"/>
            </a:xfrm>
          </p:grpSpPr>
          <p:sp>
            <p:nvSpPr>
              <p:cNvPr id="62" name="文本框 61">
                <a:extLst>
                  <a:ext uri="{FF2B5EF4-FFF2-40B4-BE49-F238E27FC236}">
                    <a16:creationId xmlns:a16="http://schemas.microsoft.com/office/drawing/2014/main" id="{5987BC62-FECE-4DEC-8F4A-74AF735754EE}"/>
                  </a:ext>
                </a:extLst>
              </p:cNvPr>
              <p:cNvSpPr txBox="1"/>
              <p:nvPr/>
            </p:nvSpPr>
            <p:spPr>
              <a:xfrm>
                <a:off x="9831258" y="2219629"/>
                <a:ext cx="1511907" cy="400110"/>
              </a:xfrm>
              <a:prstGeom prst="rect">
                <a:avLst/>
              </a:prstGeom>
              <a:noFill/>
            </p:spPr>
            <p:txBody>
              <a:bodyPr wrap="square" rtlCol="0">
                <a:spAutoFit/>
              </a:bodyPr>
              <a:lstStyle/>
              <a:p>
                <a:pPr algn="dist"/>
                <a:r>
                  <a:rPr lang="zh-CN" altLang="en-US" sz="2000" spc="100" dirty="0">
                    <a:solidFill>
                      <a:schemeClr val="tx1">
                        <a:lumMod val="75000"/>
                        <a:lumOff val="25000"/>
                      </a:schemeClr>
                    </a:solidFill>
                    <a:latin typeface="微软雅黑" panose="020B0503020204020204" pitchFamily="34" charset="-122"/>
                    <a:ea typeface="微软雅黑" panose="020B0503020204020204" pitchFamily="34" charset="-122"/>
                  </a:rPr>
                  <a:t>需求总结</a:t>
                </a:r>
              </a:p>
            </p:txBody>
          </p:sp>
          <p:sp>
            <p:nvSpPr>
              <p:cNvPr id="63" name="文本框 62">
                <a:extLst>
                  <a:ext uri="{FF2B5EF4-FFF2-40B4-BE49-F238E27FC236}">
                    <a16:creationId xmlns:a16="http://schemas.microsoft.com/office/drawing/2014/main" id="{7C25F88C-3288-4C8A-A4CE-F6ECFC497626}"/>
                  </a:ext>
                </a:extLst>
              </p:cNvPr>
              <p:cNvSpPr txBox="1"/>
              <p:nvPr/>
            </p:nvSpPr>
            <p:spPr>
              <a:xfrm>
                <a:off x="9073171" y="2078051"/>
                <a:ext cx="463588" cy="661720"/>
              </a:xfrm>
              <a:prstGeom prst="rect">
                <a:avLst/>
              </a:prstGeom>
              <a:noFill/>
            </p:spPr>
            <p:txBody>
              <a:bodyPr wrap="none" rtlCol="0">
                <a:spAutoFit/>
              </a:bodyPr>
              <a:lstStyle/>
              <a:p>
                <a:r>
                  <a:rPr lang="en-US" altLang="zh-CN" sz="3700" i="1" dirty="0">
                    <a:solidFill>
                      <a:srgbClr val="0863B5"/>
                    </a:solidFill>
                    <a:latin typeface="微软雅黑" panose="020B0503020204020204" pitchFamily="34" charset="-122"/>
                    <a:ea typeface="微软雅黑" panose="020B0503020204020204" pitchFamily="34" charset="-122"/>
                  </a:rPr>
                  <a:t>7</a:t>
                </a:r>
                <a:endParaRPr lang="zh-CN" altLang="en-US" sz="2800" i="1" baseline="30000" dirty="0">
                  <a:solidFill>
                    <a:srgbClr val="0863B5"/>
                  </a:solidFill>
                  <a:latin typeface="微软雅黑" panose="020B0503020204020204" pitchFamily="34" charset="-122"/>
                  <a:ea typeface="微软雅黑" panose="020B0503020204020204" pitchFamily="34" charset="-122"/>
                </a:endParaRPr>
              </a:p>
            </p:txBody>
          </p:sp>
        </p:grpSp>
        <p:sp>
          <p:nvSpPr>
            <p:cNvPr id="61" name="文本框 60">
              <a:extLst>
                <a:ext uri="{FF2B5EF4-FFF2-40B4-BE49-F238E27FC236}">
                  <a16:creationId xmlns:a16="http://schemas.microsoft.com/office/drawing/2014/main" id="{990A9843-881A-42AB-B62D-F1A9489304F4}"/>
                </a:ext>
              </a:extLst>
            </p:cNvPr>
            <p:cNvSpPr txBox="1"/>
            <p:nvPr/>
          </p:nvSpPr>
          <p:spPr>
            <a:xfrm>
              <a:off x="8219080" y="578438"/>
              <a:ext cx="332142" cy="369332"/>
            </a:xfrm>
            <a:prstGeom prst="rect">
              <a:avLst/>
            </a:prstGeom>
            <a:noFill/>
          </p:spPr>
          <p:txBody>
            <a:bodyPr wrap="none" rtlCol="0">
              <a:spAutoFit/>
            </a:bodyPr>
            <a:lstStyle/>
            <a:p>
              <a:r>
                <a:rPr lang="en-US" altLang="zh-CN" i="1" dirty="0">
                  <a:solidFill>
                    <a:srgbClr val="0863B5"/>
                  </a:solidFill>
                  <a:latin typeface="微软雅黑" panose="020B0503020204020204" pitchFamily="34" charset="-122"/>
                  <a:ea typeface="微软雅黑" panose="020B0503020204020204" pitchFamily="34" charset="-122"/>
                </a:rPr>
                <a:t>#</a:t>
              </a:r>
              <a:endParaRPr lang="zh-CN" altLang="en-US" i="1" dirty="0">
                <a:solidFill>
                  <a:srgbClr val="0863B5"/>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71441852"/>
      </p:ext>
    </p:extLst>
  </p:cSld>
  <p:clrMapOvr>
    <a:masterClrMapping/>
  </p:clrMapOvr>
  <mc:AlternateContent xmlns:mc="http://schemas.openxmlformats.org/markup-compatibility/2006" xmlns:p14="http://schemas.microsoft.com/office/powerpoint/2010/main">
    <mc:Choice Requires="p14">
      <p:transition spd="slow" p14:dur="1525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2" presetClass="entr" presetSubtype="8" fill="hold" grpId="0" nodeType="withEffect">
                                  <p:stCondLst>
                                    <p:cond delay="75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ppt_x</p:attrName>
                                        </p:attrNameLst>
                                      </p:cBhvr>
                                      <p:tavLst>
                                        <p:tav tm="0">
                                          <p:val>
                                            <p:strVal val="#ppt_x-#ppt_w*1.125000"/>
                                          </p:val>
                                        </p:tav>
                                        <p:tav tm="100000">
                                          <p:val>
                                            <p:strVal val="#ppt_x"/>
                                          </p:val>
                                        </p:tav>
                                      </p:tavLst>
                                    </p:anim>
                                    <p:animEffect transition="in" filter="wipe(right)">
                                      <p:cBhvr>
                                        <p:cTn id="14" dur="500"/>
                                        <p:tgtEl>
                                          <p:spTgt spid="8"/>
                                        </p:tgtEl>
                                      </p:cBhvr>
                                    </p:animEffect>
                                  </p:childTnLst>
                                </p:cTn>
                              </p:par>
                              <p:par>
                                <p:cTn id="15" presetID="2" presetClass="entr" presetSubtype="1" decel="100000" fill="hold" grpId="0" nodeType="withEffect">
                                  <p:stCondLst>
                                    <p:cond delay="1100"/>
                                  </p:stCondLst>
                                  <p:childTnLst>
                                    <p:set>
                                      <p:cBhvr>
                                        <p:cTn id="16" dur="1" fill="hold">
                                          <p:stCondLst>
                                            <p:cond delay="0"/>
                                          </p:stCondLst>
                                        </p:cTn>
                                        <p:tgtEl>
                                          <p:spTgt spid="196"/>
                                        </p:tgtEl>
                                        <p:attrNameLst>
                                          <p:attrName>style.visibility</p:attrName>
                                        </p:attrNameLst>
                                      </p:cBhvr>
                                      <p:to>
                                        <p:strVal val="visible"/>
                                      </p:to>
                                    </p:set>
                                    <p:anim calcmode="lin" valueType="num">
                                      <p:cBhvr additive="base">
                                        <p:cTn id="17" dur="500" fill="hold"/>
                                        <p:tgtEl>
                                          <p:spTgt spid="196"/>
                                        </p:tgtEl>
                                        <p:attrNameLst>
                                          <p:attrName>ppt_x</p:attrName>
                                        </p:attrNameLst>
                                      </p:cBhvr>
                                      <p:tavLst>
                                        <p:tav tm="0">
                                          <p:val>
                                            <p:strVal val="#ppt_x"/>
                                          </p:val>
                                        </p:tav>
                                        <p:tav tm="100000">
                                          <p:val>
                                            <p:strVal val="#ppt_x"/>
                                          </p:val>
                                        </p:tav>
                                      </p:tavLst>
                                    </p:anim>
                                    <p:anim calcmode="lin" valueType="num">
                                      <p:cBhvr additive="base">
                                        <p:cTn id="18" dur="500" fill="hold"/>
                                        <p:tgtEl>
                                          <p:spTgt spid="196"/>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1300"/>
                                  </p:stCondLst>
                                  <p:childTnLst>
                                    <p:set>
                                      <p:cBhvr>
                                        <p:cTn id="20" dur="1" fill="hold">
                                          <p:stCondLst>
                                            <p:cond delay="0"/>
                                          </p:stCondLst>
                                        </p:cTn>
                                        <p:tgtEl>
                                          <p:spTgt spid="197"/>
                                        </p:tgtEl>
                                        <p:attrNameLst>
                                          <p:attrName>style.visibility</p:attrName>
                                        </p:attrNameLst>
                                      </p:cBhvr>
                                      <p:to>
                                        <p:strVal val="visible"/>
                                      </p:to>
                                    </p:set>
                                    <p:anim calcmode="lin" valueType="num">
                                      <p:cBhvr additive="base">
                                        <p:cTn id="21" dur="500" fill="hold"/>
                                        <p:tgtEl>
                                          <p:spTgt spid="197"/>
                                        </p:tgtEl>
                                        <p:attrNameLst>
                                          <p:attrName>ppt_x</p:attrName>
                                        </p:attrNameLst>
                                      </p:cBhvr>
                                      <p:tavLst>
                                        <p:tav tm="0">
                                          <p:val>
                                            <p:strVal val="#ppt_x"/>
                                          </p:val>
                                        </p:tav>
                                        <p:tav tm="100000">
                                          <p:val>
                                            <p:strVal val="#ppt_x"/>
                                          </p:val>
                                        </p:tav>
                                      </p:tavLst>
                                    </p:anim>
                                    <p:anim calcmode="lin" valueType="num">
                                      <p:cBhvr additive="base">
                                        <p:cTn id="22" dur="500" fill="hold"/>
                                        <p:tgtEl>
                                          <p:spTgt spid="197"/>
                                        </p:tgtEl>
                                        <p:attrNameLst>
                                          <p:attrName>ppt_y</p:attrName>
                                        </p:attrNameLst>
                                      </p:cBhvr>
                                      <p:tavLst>
                                        <p:tav tm="0">
                                          <p:val>
                                            <p:strVal val="0-#ppt_h/2"/>
                                          </p:val>
                                        </p:tav>
                                        <p:tav tm="100000">
                                          <p:val>
                                            <p:strVal val="#ppt_y"/>
                                          </p:val>
                                        </p:tav>
                                      </p:tavLst>
                                    </p:anim>
                                  </p:childTnLst>
                                </p:cTn>
                              </p:par>
                              <p:par>
                                <p:cTn id="23" presetID="2" presetClass="entr" presetSubtype="4" decel="100000" fill="hold" grpId="0" nodeType="withEffect">
                                  <p:stCondLst>
                                    <p:cond delay="1000"/>
                                  </p:stCondLst>
                                  <p:childTnLst>
                                    <p:set>
                                      <p:cBhvr>
                                        <p:cTn id="24" dur="1" fill="hold">
                                          <p:stCondLst>
                                            <p:cond delay="0"/>
                                          </p:stCondLst>
                                        </p:cTn>
                                        <p:tgtEl>
                                          <p:spTgt spid="188"/>
                                        </p:tgtEl>
                                        <p:attrNameLst>
                                          <p:attrName>style.visibility</p:attrName>
                                        </p:attrNameLst>
                                      </p:cBhvr>
                                      <p:to>
                                        <p:strVal val="visible"/>
                                      </p:to>
                                    </p:set>
                                    <p:anim calcmode="lin" valueType="num">
                                      <p:cBhvr additive="base">
                                        <p:cTn id="25" dur="500" fill="hold"/>
                                        <p:tgtEl>
                                          <p:spTgt spid="188"/>
                                        </p:tgtEl>
                                        <p:attrNameLst>
                                          <p:attrName>ppt_x</p:attrName>
                                        </p:attrNameLst>
                                      </p:cBhvr>
                                      <p:tavLst>
                                        <p:tav tm="0">
                                          <p:val>
                                            <p:strVal val="#ppt_x"/>
                                          </p:val>
                                        </p:tav>
                                        <p:tav tm="100000">
                                          <p:val>
                                            <p:strVal val="#ppt_x"/>
                                          </p:val>
                                        </p:tav>
                                      </p:tavLst>
                                    </p:anim>
                                    <p:anim calcmode="lin" valueType="num">
                                      <p:cBhvr additive="base">
                                        <p:cTn id="26" dur="500" fill="hold"/>
                                        <p:tgtEl>
                                          <p:spTgt spid="188"/>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1200"/>
                                  </p:stCondLst>
                                  <p:childTnLst>
                                    <p:set>
                                      <p:cBhvr>
                                        <p:cTn id="28" dur="1" fill="hold">
                                          <p:stCondLst>
                                            <p:cond delay="0"/>
                                          </p:stCondLst>
                                        </p:cTn>
                                        <p:tgtEl>
                                          <p:spTgt spid="189"/>
                                        </p:tgtEl>
                                        <p:attrNameLst>
                                          <p:attrName>style.visibility</p:attrName>
                                        </p:attrNameLst>
                                      </p:cBhvr>
                                      <p:to>
                                        <p:strVal val="visible"/>
                                      </p:to>
                                    </p:set>
                                    <p:anim calcmode="lin" valueType="num">
                                      <p:cBhvr additive="base">
                                        <p:cTn id="29" dur="500" fill="hold"/>
                                        <p:tgtEl>
                                          <p:spTgt spid="189"/>
                                        </p:tgtEl>
                                        <p:attrNameLst>
                                          <p:attrName>ppt_x</p:attrName>
                                        </p:attrNameLst>
                                      </p:cBhvr>
                                      <p:tavLst>
                                        <p:tav tm="0">
                                          <p:val>
                                            <p:strVal val="#ppt_x"/>
                                          </p:val>
                                        </p:tav>
                                        <p:tav tm="100000">
                                          <p:val>
                                            <p:strVal val="#ppt_x"/>
                                          </p:val>
                                        </p:tav>
                                      </p:tavLst>
                                    </p:anim>
                                    <p:anim calcmode="lin" valueType="num">
                                      <p:cBhvr additive="base">
                                        <p:cTn id="30" dur="500" fill="hold"/>
                                        <p:tgtEl>
                                          <p:spTgt spid="189"/>
                                        </p:tgtEl>
                                        <p:attrNameLst>
                                          <p:attrName>ppt_y</p:attrName>
                                        </p:attrNameLst>
                                      </p:cBhvr>
                                      <p:tavLst>
                                        <p:tav tm="0">
                                          <p:val>
                                            <p:strVal val="1+#ppt_h/2"/>
                                          </p:val>
                                        </p:tav>
                                        <p:tav tm="100000">
                                          <p:val>
                                            <p:strVal val="#ppt_y"/>
                                          </p:val>
                                        </p:tav>
                                      </p:tavLst>
                                    </p:anim>
                                  </p:childTnLst>
                                </p:cTn>
                              </p:par>
                              <p:par>
                                <p:cTn id="31" presetID="22" presetClass="entr" presetSubtype="2" fill="hold" grpId="0" nodeType="withEffect">
                                  <p:stCondLst>
                                    <p:cond delay="800"/>
                                  </p:stCondLst>
                                  <p:childTnLst>
                                    <p:set>
                                      <p:cBhvr>
                                        <p:cTn id="32" dur="1" fill="hold">
                                          <p:stCondLst>
                                            <p:cond delay="0"/>
                                          </p:stCondLst>
                                        </p:cTn>
                                        <p:tgtEl>
                                          <p:spTgt spid="190"/>
                                        </p:tgtEl>
                                        <p:attrNameLst>
                                          <p:attrName>style.visibility</p:attrName>
                                        </p:attrNameLst>
                                      </p:cBhvr>
                                      <p:to>
                                        <p:strVal val="visible"/>
                                      </p:to>
                                    </p:set>
                                    <p:animEffect transition="in" filter="wipe(right)">
                                      <p:cBhvr>
                                        <p:cTn id="33" dur="750"/>
                                        <p:tgtEl>
                                          <p:spTgt spid="190"/>
                                        </p:tgtEl>
                                      </p:cBhvr>
                                    </p:animEffect>
                                  </p:childTnLst>
                                </p:cTn>
                              </p:par>
                              <p:par>
                                <p:cTn id="34" presetID="42" presetClass="entr" presetSubtype="0" fill="hold" grpId="0" nodeType="withEffect">
                                  <p:stCondLst>
                                    <p:cond delay="1250"/>
                                  </p:stCondLst>
                                  <p:childTnLst>
                                    <p:set>
                                      <p:cBhvr>
                                        <p:cTn id="35" dur="1" fill="hold">
                                          <p:stCondLst>
                                            <p:cond delay="0"/>
                                          </p:stCondLst>
                                        </p:cTn>
                                        <p:tgtEl>
                                          <p:spTgt spid="194"/>
                                        </p:tgtEl>
                                        <p:attrNameLst>
                                          <p:attrName>style.visibility</p:attrName>
                                        </p:attrNameLst>
                                      </p:cBhvr>
                                      <p:to>
                                        <p:strVal val="visible"/>
                                      </p:to>
                                    </p:set>
                                    <p:animEffect transition="in" filter="fade">
                                      <p:cBhvr>
                                        <p:cTn id="36" dur="1000"/>
                                        <p:tgtEl>
                                          <p:spTgt spid="194"/>
                                        </p:tgtEl>
                                      </p:cBhvr>
                                    </p:animEffect>
                                    <p:anim calcmode="lin" valueType="num">
                                      <p:cBhvr>
                                        <p:cTn id="37" dur="1000" fill="hold"/>
                                        <p:tgtEl>
                                          <p:spTgt spid="194"/>
                                        </p:tgtEl>
                                        <p:attrNameLst>
                                          <p:attrName>ppt_x</p:attrName>
                                        </p:attrNameLst>
                                      </p:cBhvr>
                                      <p:tavLst>
                                        <p:tav tm="0">
                                          <p:val>
                                            <p:strVal val="#ppt_x"/>
                                          </p:val>
                                        </p:tav>
                                        <p:tav tm="100000">
                                          <p:val>
                                            <p:strVal val="#ppt_x"/>
                                          </p:val>
                                        </p:tav>
                                      </p:tavLst>
                                    </p:anim>
                                    <p:anim calcmode="lin" valueType="num">
                                      <p:cBhvr>
                                        <p:cTn id="38" dur="1000" fill="hold"/>
                                        <p:tgtEl>
                                          <p:spTgt spid="19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1250"/>
                                  </p:stCondLst>
                                  <p:childTnLst>
                                    <p:set>
                                      <p:cBhvr>
                                        <p:cTn id="40" dur="1" fill="hold">
                                          <p:stCondLst>
                                            <p:cond delay="0"/>
                                          </p:stCondLst>
                                        </p:cTn>
                                        <p:tgtEl>
                                          <p:spTgt spid="195"/>
                                        </p:tgtEl>
                                        <p:attrNameLst>
                                          <p:attrName>style.visibility</p:attrName>
                                        </p:attrNameLst>
                                      </p:cBhvr>
                                      <p:to>
                                        <p:strVal val="visible"/>
                                      </p:to>
                                    </p:set>
                                    <p:animEffect transition="in" filter="fade">
                                      <p:cBhvr>
                                        <p:cTn id="41" dur="1000"/>
                                        <p:tgtEl>
                                          <p:spTgt spid="195"/>
                                        </p:tgtEl>
                                      </p:cBhvr>
                                    </p:animEffect>
                                    <p:anim calcmode="lin" valueType="num">
                                      <p:cBhvr>
                                        <p:cTn id="42" dur="1000" fill="hold"/>
                                        <p:tgtEl>
                                          <p:spTgt spid="195"/>
                                        </p:tgtEl>
                                        <p:attrNameLst>
                                          <p:attrName>ppt_x</p:attrName>
                                        </p:attrNameLst>
                                      </p:cBhvr>
                                      <p:tavLst>
                                        <p:tav tm="0">
                                          <p:val>
                                            <p:strVal val="#ppt_x"/>
                                          </p:val>
                                        </p:tav>
                                        <p:tav tm="100000">
                                          <p:val>
                                            <p:strVal val="#ppt_x"/>
                                          </p:val>
                                        </p:tav>
                                      </p:tavLst>
                                    </p:anim>
                                    <p:anim calcmode="lin" valueType="num">
                                      <p:cBhvr>
                                        <p:cTn id="43" dur="1000" fill="hold"/>
                                        <p:tgtEl>
                                          <p:spTgt spid="195"/>
                                        </p:tgtEl>
                                        <p:attrNameLst>
                                          <p:attrName>ppt_y</p:attrName>
                                        </p:attrNameLst>
                                      </p:cBhvr>
                                      <p:tavLst>
                                        <p:tav tm="0">
                                          <p:val>
                                            <p:strVal val="#ppt_y+.1"/>
                                          </p:val>
                                        </p:tav>
                                        <p:tav tm="100000">
                                          <p:val>
                                            <p:strVal val="#ppt_y"/>
                                          </p:val>
                                        </p:tav>
                                      </p:tavLst>
                                    </p:anim>
                                  </p:childTnLst>
                                </p:cTn>
                              </p:par>
                              <p:par>
                                <p:cTn id="44" presetID="2" presetClass="entr" presetSubtype="2" decel="100000" fill="hold" nodeType="withEffect">
                                  <p:stCondLst>
                                    <p:cond delay="120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1+#ppt_w/2"/>
                                          </p:val>
                                        </p:tav>
                                        <p:tav tm="100000">
                                          <p:val>
                                            <p:strVal val="#ppt_x"/>
                                          </p:val>
                                        </p:tav>
                                      </p:tavLst>
                                    </p:anim>
                                    <p:anim calcmode="lin" valueType="num">
                                      <p:cBhvr additive="base">
                                        <p:cTn id="47" dur="500" fill="hold"/>
                                        <p:tgtEl>
                                          <p:spTgt spid="2"/>
                                        </p:tgtEl>
                                        <p:attrNameLst>
                                          <p:attrName>ppt_y</p:attrName>
                                        </p:attrNameLst>
                                      </p:cBhvr>
                                      <p:tavLst>
                                        <p:tav tm="0">
                                          <p:val>
                                            <p:strVal val="#ppt_y"/>
                                          </p:val>
                                        </p:tav>
                                        <p:tav tm="100000">
                                          <p:val>
                                            <p:strVal val="#ppt_y"/>
                                          </p:val>
                                        </p:tav>
                                      </p:tavLst>
                                    </p:anim>
                                  </p:childTnLst>
                                </p:cTn>
                              </p:par>
                              <p:par>
                                <p:cTn id="48" presetID="22" presetClass="entr" presetSubtype="8" fill="hold" grpId="0" nodeType="withEffect">
                                  <p:stCondLst>
                                    <p:cond delay="1600"/>
                                  </p:stCondLst>
                                  <p:childTnLst>
                                    <p:set>
                                      <p:cBhvr>
                                        <p:cTn id="49" dur="1" fill="hold">
                                          <p:stCondLst>
                                            <p:cond delay="0"/>
                                          </p:stCondLst>
                                        </p:cTn>
                                        <p:tgtEl>
                                          <p:spTgt spid="198"/>
                                        </p:tgtEl>
                                        <p:attrNameLst>
                                          <p:attrName>style.visibility</p:attrName>
                                        </p:attrNameLst>
                                      </p:cBhvr>
                                      <p:to>
                                        <p:strVal val="visible"/>
                                      </p:to>
                                    </p:set>
                                    <p:animEffect transition="in" filter="wipe(left)">
                                      <p:cBhvr>
                                        <p:cTn id="50" dur="500"/>
                                        <p:tgtEl>
                                          <p:spTgt spid="198"/>
                                        </p:tgtEl>
                                      </p:cBhvr>
                                    </p:animEffect>
                                  </p:childTnLst>
                                </p:cTn>
                              </p:par>
                              <p:par>
                                <p:cTn id="51" presetID="12" presetClass="entr" presetSubtype="1" fill="hold" nodeType="withEffect">
                                  <p:stCondLst>
                                    <p:cond delay="2000"/>
                                  </p:stCondLst>
                                  <p:childTnLst>
                                    <p:set>
                                      <p:cBhvr>
                                        <p:cTn id="52" dur="1" fill="hold">
                                          <p:stCondLst>
                                            <p:cond delay="0"/>
                                          </p:stCondLst>
                                        </p:cTn>
                                        <p:tgtEl>
                                          <p:spTgt spid="147"/>
                                        </p:tgtEl>
                                        <p:attrNameLst>
                                          <p:attrName>style.visibility</p:attrName>
                                        </p:attrNameLst>
                                      </p:cBhvr>
                                      <p:to>
                                        <p:strVal val="visible"/>
                                      </p:to>
                                    </p:set>
                                    <p:anim calcmode="lin" valueType="num">
                                      <p:cBhvr additive="base">
                                        <p:cTn id="53" dur="500"/>
                                        <p:tgtEl>
                                          <p:spTgt spid="147"/>
                                        </p:tgtEl>
                                        <p:attrNameLst>
                                          <p:attrName>ppt_y</p:attrName>
                                        </p:attrNameLst>
                                      </p:cBhvr>
                                      <p:tavLst>
                                        <p:tav tm="0">
                                          <p:val>
                                            <p:strVal val="#ppt_y-#ppt_h*1.125000"/>
                                          </p:val>
                                        </p:tav>
                                        <p:tav tm="100000">
                                          <p:val>
                                            <p:strVal val="#ppt_y"/>
                                          </p:val>
                                        </p:tav>
                                      </p:tavLst>
                                    </p:anim>
                                    <p:animEffect transition="in" filter="wipe(down)">
                                      <p:cBhvr>
                                        <p:cTn id="54" dur="500"/>
                                        <p:tgtEl>
                                          <p:spTgt spid="147"/>
                                        </p:tgtEl>
                                      </p:cBhvr>
                                    </p:animEffect>
                                  </p:childTnLst>
                                </p:cTn>
                              </p:par>
                              <p:par>
                                <p:cTn id="55" presetID="12" presetClass="entr" presetSubtype="1" fill="hold" nodeType="withEffect">
                                  <p:stCondLst>
                                    <p:cond delay="2250"/>
                                  </p:stCondLst>
                                  <p:childTnLst>
                                    <p:set>
                                      <p:cBhvr>
                                        <p:cTn id="56" dur="1" fill="hold">
                                          <p:stCondLst>
                                            <p:cond delay="0"/>
                                          </p:stCondLst>
                                        </p:cTn>
                                        <p:tgtEl>
                                          <p:spTgt spid="148"/>
                                        </p:tgtEl>
                                        <p:attrNameLst>
                                          <p:attrName>style.visibility</p:attrName>
                                        </p:attrNameLst>
                                      </p:cBhvr>
                                      <p:to>
                                        <p:strVal val="visible"/>
                                      </p:to>
                                    </p:set>
                                    <p:anim calcmode="lin" valueType="num">
                                      <p:cBhvr additive="base">
                                        <p:cTn id="57" dur="500"/>
                                        <p:tgtEl>
                                          <p:spTgt spid="148"/>
                                        </p:tgtEl>
                                        <p:attrNameLst>
                                          <p:attrName>ppt_y</p:attrName>
                                        </p:attrNameLst>
                                      </p:cBhvr>
                                      <p:tavLst>
                                        <p:tav tm="0">
                                          <p:val>
                                            <p:strVal val="#ppt_y-#ppt_h*1.125000"/>
                                          </p:val>
                                        </p:tav>
                                        <p:tav tm="100000">
                                          <p:val>
                                            <p:strVal val="#ppt_y"/>
                                          </p:val>
                                        </p:tav>
                                      </p:tavLst>
                                    </p:anim>
                                    <p:animEffect transition="in" filter="wipe(down)">
                                      <p:cBhvr>
                                        <p:cTn id="58" dur="500"/>
                                        <p:tgtEl>
                                          <p:spTgt spid="148"/>
                                        </p:tgtEl>
                                      </p:cBhvr>
                                    </p:animEffect>
                                  </p:childTnLst>
                                </p:cTn>
                              </p:par>
                              <p:par>
                                <p:cTn id="59" presetID="12" presetClass="entr" presetSubtype="1" fill="hold" nodeType="withEffect">
                                  <p:stCondLst>
                                    <p:cond delay="2500"/>
                                  </p:stCondLst>
                                  <p:childTnLst>
                                    <p:set>
                                      <p:cBhvr>
                                        <p:cTn id="60" dur="1" fill="hold">
                                          <p:stCondLst>
                                            <p:cond delay="0"/>
                                          </p:stCondLst>
                                        </p:cTn>
                                        <p:tgtEl>
                                          <p:spTgt spid="158"/>
                                        </p:tgtEl>
                                        <p:attrNameLst>
                                          <p:attrName>style.visibility</p:attrName>
                                        </p:attrNameLst>
                                      </p:cBhvr>
                                      <p:to>
                                        <p:strVal val="visible"/>
                                      </p:to>
                                    </p:set>
                                    <p:anim calcmode="lin" valueType="num">
                                      <p:cBhvr additive="base">
                                        <p:cTn id="61" dur="500"/>
                                        <p:tgtEl>
                                          <p:spTgt spid="158"/>
                                        </p:tgtEl>
                                        <p:attrNameLst>
                                          <p:attrName>ppt_y</p:attrName>
                                        </p:attrNameLst>
                                      </p:cBhvr>
                                      <p:tavLst>
                                        <p:tav tm="0">
                                          <p:val>
                                            <p:strVal val="#ppt_y-#ppt_h*1.125000"/>
                                          </p:val>
                                        </p:tav>
                                        <p:tav tm="100000">
                                          <p:val>
                                            <p:strVal val="#ppt_y"/>
                                          </p:val>
                                        </p:tav>
                                      </p:tavLst>
                                    </p:anim>
                                    <p:animEffect transition="in" filter="wipe(down)">
                                      <p:cBhvr>
                                        <p:cTn id="62" dur="500"/>
                                        <p:tgtEl>
                                          <p:spTgt spid="158"/>
                                        </p:tgtEl>
                                      </p:cBhvr>
                                    </p:animEffect>
                                  </p:childTnLst>
                                </p:cTn>
                              </p:par>
                              <p:par>
                                <p:cTn id="63" presetID="12" presetClass="entr" presetSubtype="1" fill="hold" nodeType="withEffect">
                                  <p:stCondLst>
                                    <p:cond delay="3000"/>
                                  </p:stCondLst>
                                  <p:childTnLst>
                                    <p:set>
                                      <p:cBhvr>
                                        <p:cTn id="64" dur="1" fill="hold">
                                          <p:stCondLst>
                                            <p:cond delay="0"/>
                                          </p:stCondLst>
                                        </p:cTn>
                                        <p:tgtEl>
                                          <p:spTgt spid="170"/>
                                        </p:tgtEl>
                                        <p:attrNameLst>
                                          <p:attrName>style.visibility</p:attrName>
                                        </p:attrNameLst>
                                      </p:cBhvr>
                                      <p:to>
                                        <p:strVal val="visible"/>
                                      </p:to>
                                    </p:set>
                                    <p:anim calcmode="lin" valueType="num">
                                      <p:cBhvr additive="base">
                                        <p:cTn id="65" dur="500"/>
                                        <p:tgtEl>
                                          <p:spTgt spid="170"/>
                                        </p:tgtEl>
                                        <p:attrNameLst>
                                          <p:attrName>ppt_y</p:attrName>
                                        </p:attrNameLst>
                                      </p:cBhvr>
                                      <p:tavLst>
                                        <p:tav tm="0">
                                          <p:val>
                                            <p:strVal val="#ppt_y-#ppt_h*1.125000"/>
                                          </p:val>
                                        </p:tav>
                                        <p:tav tm="100000">
                                          <p:val>
                                            <p:strVal val="#ppt_y"/>
                                          </p:val>
                                        </p:tav>
                                      </p:tavLst>
                                    </p:anim>
                                    <p:animEffect transition="in" filter="wipe(down)">
                                      <p:cBhvr>
                                        <p:cTn id="66" dur="500"/>
                                        <p:tgtEl>
                                          <p:spTgt spid="170"/>
                                        </p:tgtEl>
                                      </p:cBhvr>
                                    </p:animEffect>
                                  </p:childTnLst>
                                </p:cTn>
                              </p:par>
                              <p:par>
                                <p:cTn id="67" presetID="12" presetClass="entr" presetSubtype="1" fill="hold" nodeType="withEffect">
                                  <p:stCondLst>
                                    <p:cond delay="3250"/>
                                  </p:stCondLst>
                                  <p:childTnLst>
                                    <p:set>
                                      <p:cBhvr>
                                        <p:cTn id="68" dur="1" fill="hold">
                                          <p:stCondLst>
                                            <p:cond delay="0"/>
                                          </p:stCondLst>
                                        </p:cTn>
                                        <p:tgtEl>
                                          <p:spTgt spid="176"/>
                                        </p:tgtEl>
                                        <p:attrNameLst>
                                          <p:attrName>style.visibility</p:attrName>
                                        </p:attrNameLst>
                                      </p:cBhvr>
                                      <p:to>
                                        <p:strVal val="visible"/>
                                      </p:to>
                                    </p:set>
                                    <p:anim calcmode="lin" valueType="num">
                                      <p:cBhvr additive="base">
                                        <p:cTn id="69" dur="500"/>
                                        <p:tgtEl>
                                          <p:spTgt spid="176"/>
                                        </p:tgtEl>
                                        <p:attrNameLst>
                                          <p:attrName>ppt_y</p:attrName>
                                        </p:attrNameLst>
                                      </p:cBhvr>
                                      <p:tavLst>
                                        <p:tav tm="0">
                                          <p:val>
                                            <p:strVal val="#ppt_y-#ppt_h*1.125000"/>
                                          </p:val>
                                        </p:tav>
                                        <p:tav tm="100000">
                                          <p:val>
                                            <p:strVal val="#ppt_y"/>
                                          </p:val>
                                        </p:tav>
                                      </p:tavLst>
                                    </p:anim>
                                    <p:animEffect transition="in" filter="wipe(down)">
                                      <p:cBhvr>
                                        <p:cTn id="70" dur="500"/>
                                        <p:tgtEl>
                                          <p:spTgt spid="176"/>
                                        </p:tgtEl>
                                      </p:cBhvr>
                                    </p:animEffect>
                                  </p:childTnLst>
                                </p:cTn>
                              </p:par>
                              <p:par>
                                <p:cTn id="71" presetID="12" presetClass="entr" presetSubtype="1" fill="hold" nodeType="withEffect">
                                  <p:stCondLst>
                                    <p:cond delay="2750"/>
                                  </p:stCondLst>
                                  <p:childTnLst>
                                    <p:set>
                                      <p:cBhvr>
                                        <p:cTn id="72" dur="1" fill="hold">
                                          <p:stCondLst>
                                            <p:cond delay="0"/>
                                          </p:stCondLst>
                                        </p:cTn>
                                        <p:tgtEl>
                                          <p:spTgt spid="53"/>
                                        </p:tgtEl>
                                        <p:attrNameLst>
                                          <p:attrName>style.visibility</p:attrName>
                                        </p:attrNameLst>
                                      </p:cBhvr>
                                      <p:to>
                                        <p:strVal val="visible"/>
                                      </p:to>
                                    </p:set>
                                    <p:anim calcmode="lin" valueType="num">
                                      <p:cBhvr additive="base">
                                        <p:cTn id="73" dur="500"/>
                                        <p:tgtEl>
                                          <p:spTgt spid="53"/>
                                        </p:tgtEl>
                                        <p:attrNameLst>
                                          <p:attrName>ppt_y</p:attrName>
                                        </p:attrNameLst>
                                      </p:cBhvr>
                                      <p:tavLst>
                                        <p:tav tm="0">
                                          <p:val>
                                            <p:strVal val="#ppt_y-#ppt_h*1.125000"/>
                                          </p:val>
                                        </p:tav>
                                        <p:tav tm="100000">
                                          <p:val>
                                            <p:strVal val="#ppt_y"/>
                                          </p:val>
                                        </p:tav>
                                      </p:tavLst>
                                    </p:anim>
                                    <p:animEffect transition="in" filter="wipe(down)">
                                      <p:cBhvr>
                                        <p:cTn id="74" dur="500"/>
                                        <p:tgtEl>
                                          <p:spTgt spid="53"/>
                                        </p:tgtEl>
                                      </p:cBhvr>
                                    </p:animEffect>
                                  </p:childTnLst>
                                </p:cTn>
                              </p:par>
                              <p:par>
                                <p:cTn id="75" presetID="12" presetClass="entr" presetSubtype="1" fill="hold" nodeType="withEffect">
                                  <p:stCondLst>
                                    <p:cond delay="3250"/>
                                  </p:stCondLst>
                                  <p:childTnLst>
                                    <p:set>
                                      <p:cBhvr>
                                        <p:cTn id="76" dur="1" fill="hold">
                                          <p:stCondLst>
                                            <p:cond delay="0"/>
                                          </p:stCondLst>
                                        </p:cTn>
                                        <p:tgtEl>
                                          <p:spTgt spid="59"/>
                                        </p:tgtEl>
                                        <p:attrNameLst>
                                          <p:attrName>style.visibility</p:attrName>
                                        </p:attrNameLst>
                                      </p:cBhvr>
                                      <p:to>
                                        <p:strVal val="visible"/>
                                      </p:to>
                                    </p:set>
                                    <p:anim calcmode="lin" valueType="num">
                                      <p:cBhvr additive="base">
                                        <p:cTn id="77" dur="500"/>
                                        <p:tgtEl>
                                          <p:spTgt spid="59"/>
                                        </p:tgtEl>
                                        <p:attrNameLst>
                                          <p:attrName>ppt_y</p:attrName>
                                        </p:attrNameLst>
                                      </p:cBhvr>
                                      <p:tavLst>
                                        <p:tav tm="0">
                                          <p:val>
                                            <p:strVal val="#ppt_y-#ppt_h*1.125000"/>
                                          </p:val>
                                        </p:tav>
                                        <p:tav tm="100000">
                                          <p:val>
                                            <p:strVal val="#ppt_y"/>
                                          </p:val>
                                        </p:tav>
                                      </p:tavLst>
                                    </p:anim>
                                    <p:animEffect transition="in" filter="wipe(down)">
                                      <p:cBhvr>
                                        <p:cTn id="7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p:bldP spid="8" grpId="0" animBg="1"/>
      <p:bldP spid="5" grpId="0" animBg="1"/>
      <p:bldP spid="6" grpId="0" animBg="1"/>
      <p:bldP spid="188" grpId="0" animBg="1"/>
      <p:bldP spid="189" grpId="0" animBg="1"/>
      <p:bldP spid="194" grpId="0"/>
      <p:bldP spid="195" grpId="0"/>
      <p:bldP spid="196" grpId="0" animBg="1"/>
      <p:bldP spid="197" grpId="0" animBg="1"/>
      <p:bldP spid="19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355843" y="1624093"/>
            <a:ext cx="14325599" cy="6741159"/>
            <a:chOff x="-1409700" y="1654201"/>
            <a:chExt cx="14325599" cy="6741159"/>
          </a:xfrm>
        </p:grpSpPr>
        <p:sp>
          <p:nvSpPr>
            <p:cNvPr id="81" name="矩形 80"/>
            <p:cNvSpPr/>
            <p:nvPr/>
          </p:nvSpPr>
          <p:spPr>
            <a:xfrm>
              <a:off x="-1192824" y="1654201"/>
              <a:ext cx="13723426" cy="5100743"/>
            </a:xfrm>
            <a:prstGeom prst="rect">
              <a:avLst/>
            </a:prstGeom>
            <a:blipFill dpi="0" rotWithShape="1">
              <a:blip r:embed="rId2" cstate="email">
                <a:alphaModFix amt="1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3" name="图片 3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1409700" y="4219314"/>
              <a:ext cx="14325599" cy="4176046"/>
            </a:xfrm>
            <a:custGeom>
              <a:avLst/>
              <a:gdLst>
                <a:gd name="connsiteX0" fmla="*/ 4704034 w 14762434"/>
                <a:gd name="connsiteY0" fmla="*/ 0 h 4476750"/>
                <a:gd name="connsiteX1" fmla="*/ 5542234 w 14762434"/>
                <a:gd name="connsiteY1" fmla="*/ 742950 h 4476750"/>
                <a:gd name="connsiteX2" fmla="*/ 5656534 w 14762434"/>
                <a:gd name="connsiteY2" fmla="*/ 590550 h 4476750"/>
                <a:gd name="connsiteX3" fmla="*/ 5999434 w 14762434"/>
                <a:gd name="connsiteY3" fmla="*/ 400050 h 4476750"/>
                <a:gd name="connsiteX4" fmla="*/ 6589984 w 14762434"/>
                <a:gd name="connsiteY4" fmla="*/ 400050 h 4476750"/>
                <a:gd name="connsiteX5" fmla="*/ 7085284 w 14762434"/>
                <a:gd name="connsiteY5" fmla="*/ 704850 h 4476750"/>
                <a:gd name="connsiteX6" fmla="*/ 7771084 w 14762434"/>
                <a:gd name="connsiteY6" fmla="*/ 381000 h 4476750"/>
                <a:gd name="connsiteX7" fmla="*/ 8952184 w 14762434"/>
                <a:gd name="connsiteY7" fmla="*/ 1162050 h 4476750"/>
                <a:gd name="connsiteX8" fmla="*/ 9980884 w 14762434"/>
                <a:gd name="connsiteY8" fmla="*/ 1257300 h 4476750"/>
                <a:gd name="connsiteX9" fmla="*/ 11257234 w 14762434"/>
                <a:gd name="connsiteY9" fmla="*/ 876300 h 4476750"/>
                <a:gd name="connsiteX10" fmla="*/ 12209734 w 14762434"/>
                <a:gd name="connsiteY10" fmla="*/ 1447800 h 4476750"/>
                <a:gd name="connsiteX11" fmla="*/ 12533584 w 14762434"/>
                <a:gd name="connsiteY11" fmla="*/ 1333500 h 4476750"/>
                <a:gd name="connsiteX12" fmla="*/ 14190934 w 14762434"/>
                <a:gd name="connsiteY12" fmla="*/ 1943100 h 4476750"/>
                <a:gd name="connsiteX13" fmla="*/ 14762434 w 14762434"/>
                <a:gd name="connsiteY13" fmla="*/ 1885950 h 4476750"/>
                <a:gd name="connsiteX14" fmla="*/ 14762434 w 14762434"/>
                <a:gd name="connsiteY14" fmla="*/ 4476750 h 4476750"/>
                <a:gd name="connsiteX15" fmla="*/ 0 w 14762434"/>
                <a:gd name="connsiteY15" fmla="*/ 4476750 h 4476750"/>
                <a:gd name="connsiteX16" fmla="*/ 0 w 14762434"/>
                <a:gd name="connsiteY16" fmla="*/ 4475763 h 4476750"/>
                <a:gd name="connsiteX17" fmla="*/ 379684 w 14762434"/>
                <a:gd name="connsiteY17" fmla="*/ 4191000 h 4476750"/>
                <a:gd name="connsiteX18" fmla="*/ 265384 w 14762434"/>
                <a:gd name="connsiteY18" fmla="*/ 209550 h 4476750"/>
                <a:gd name="connsiteX19" fmla="*/ 1046434 w 14762434"/>
                <a:gd name="connsiteY19" fmla="*/ 438150 h 4476750"/>
                <a:gd name="connsiteX20" fmla="*/ 1484584 w 14762434"/>
                <a:gd name="connsiteY20" fmla="*/ 723900 h 4476750"/>
                <a:gd name="connsiteX21" fmla="*/ 1732234 w 14762434"/>
                <a:gd name="connsiteY21" fmla="*/ 323850 h 4476750"/>
                <a:gd name="connsiteX22" fmla="*/ 2513284 w 14762434"/>
                <a:gd name="connsiteY22" fmla="*/ 857250 h 4476750"/>
                <a:gd name="connsiteX23" fmla="*/ 3961084 w 14762434"/>
                <a:gd name="connsiteY23" fmla="*/ 95250 h 4476750"/>
                <a:gd name="connsiteX24" fmla="*/ 4704034 w 14762434"/>
                <a:gd name="connsiteY24" fmla="*/ 0 h 447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762434" h="4476750">
                  <a:moveTo>
                    <a:pt x="4704034" y="0"/>
                  </a:moveTo>
                  <a:lnTo>
                    <a:pt x="5542234" y="742950"/>
                  </a:lnTo>
                  <a:lnTo>
                    <a:pt x="5656534" y="590550"/>
                  </a:lnTo>
                  <a:lnTo>
                    <a:pt x="5999434" y="400050"/>
                  </a:lnTo>
                  <a:lnTo>
                    <a:pt x="6589984" y="400050"/>
                  </a:lnTo>
                  <a:lnTo>
                    <a:pt x="7085284" y="704850"/>
                  </a:lnTo>
                  <a:lnTo>
                    <a:pt x="7771084" y="381000"/>
                  </a:lnTo>
                  <a:lnTo>
                    <a:pt x="8952184" y="1162050"/>
                  </a:lnTo>
                  <a:lnTo>
                    <a:pt x="9980884" y="1257300"/>
                  </a:lnTo>
                  <a:lnTo>
                    <a:pt x="11257234" y="876300"/>
                  </a:lnTo>
                  <a:lnTo>
                    <a:pt x="12209734" y="1447800"/>
                  </a:lnTo>
                  <a:lnTo>
                    <a:pt x="12533584" y="1333500"/>
                  </a:lnTo>
                  <a:lnTo>
                    <a:pt x="14190934" y="1943100"/>
                  </a:lnTo>
                  <a:lnTo>
                    <a:pt x="14762434" y="1885950"/>
                  </a:lnTo>
                  <a:lnTo>
                    <a:pt x="14762434" y="4476750"/>
                  </a:lnTo>
                  <a:lnTo>
                    <a:pt x="0" y="4476750"/>
                  </a:lnTo>
                  <a:lnTo>
                    <a:pt x="0" y="4475763"/>
                  </a:lnTo>
                  <a:lnTo>
                    <a:pt x="379684" y="4191000"/>
                  </a:lnTo>
                  <a:lnTo>
                    <a:pt x="265384" y="209550"/>
                  </a:lnTo>
                  <a:lnTo>
                    <a:pt x="1046434" y="438150"/>
                  </a:lnTo>
                  <a:lnTo>
                    <a:pt x="1484584" y="723900"/>
                  </a:lnTo>
                  <a:lnTo>
                    <a:pt x="1732234" y="323850"/>
                  </a:lnTo>
                  <a:lnTo>
                    <a:pt x="2513284" y="857250"/>
                  </a:lnTo>
                  <a:lnTo>
                    <a:pt x="3961084" y="95250"/>
                  </a:lnTo>
                  <a:lnTo>
                    <a:pt x="4704034" y="0"/>
                  </a:lnTo>
                  <a:close/>
                </a:path>
              </a:pathLst>
            </a:custGeom>
            <a:effectLst>
              <a:softEdge rad="558800"/>
            </a:effectLst>
          </p:spPr>
        </p:pic>
      </p:grpSp>
      <p:sp>
        <p:nvSpPr>
          <p:cNvPr id="5" name="直角三角形 4"/>
          <p:cNvSpPr/>
          <p:nvPr/>
        </p:nvSpPr>
        <p:spPr>
          <a:xfrm flipH="1">
            <a:off x="10431588" y="2603500"/>
            <a:ext cx="1760412" cy="4254500"/>
          </a:xfrm>
          <a:prstGeom prst="rtTriangle">
            <a:avLst/>
          </a:prstGeom>
          <a:gradFill>
            <a:gsLst>
              <a:gs pos="15000">
                <a:srgbClr val="0863B5"/>
              </a:gs>
              <a:gs pos="100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直角三角形 3"/>
          <p:cNvSpPr/>
          <p:nvPr/>
        </p:nvSpPr>
        <p:spPr>
          <a:xfrm rot="10800000">
            <a:off x="9953076" y="0"/>
            <a:ext cx="2238924" cy="5080000"/>
          </a:xfrm>
          <a:prstGeom prst="rtTriangle">
            <a:avLst/>
          </a:prstGeom>
          <a:gradFill>
            <a:gsLst>
              <a:gs pos="0">
                <a:srgbClr val="0863B5"/>
              </a:gs>
              <a:gs pos="100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8" name="直接连接符 7"/>
          <p:cNvCxnSpPr/>
          <p:nvPr/>
        </p:nvCxnSpPr>
        <p:spPr>
          <a:xfrm>
            <a:off x="507000" y="307064"/>
            <a:ext cx="0" cy="1163935"/>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515127" y="331731"/>
            <a:ext cx="2381" cy="1139268"/>
            <a:chOff x="1984580" y="1638048"/>
            <a:chExt cx="2381" cy="1139268"/>
          </a:xfrm>
        </p:grpSpPr>
        <p:cxnSp>
          <p:nvCxnSpPr>
            <p:cNvPr id="13" name="直接连接符 12"/>
            <p:cNvCxnSpPr/>
            <p:nvPr/>
          </p:nvCxnSpPr>
          <p:spPr>
            <a:xfrm flipV="1">
              <a:off x="1986961" y="1638048"/>
              <a:ext cx="0" cy="24001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984580" y="2563230"/>
              <a:ext cx="0" cy="214086"/>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509382" y="304413"/>
            <a:ext cx="1008000" cy="1166586"/>
            <a:chOff x="509382" y="304413"/>
            <a:chExt cx="1008000" cy="1166586"/>
          </a:xfrm>
        </p:grpSpPr>
        <p:cxnSp>
          <p:nvCxnSpPr>
            <p:cNvPr id="11" name="直接连接符 10"/>
            <p:cNvCxnSpPr/>
            <p:nvPr/>
          </p:nvCxnSpPr>
          <p:spPr>
            <a:xfrm flipH="1">
              <a:off x="509382" y="304413"/>
              <a:ext cx="1008000"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09382" y="1470999"/>
              <a:ext cx="1005745"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sp>
        <p:nvSpPr>
          <p:cNvPr id="24" name="Freeform 9"/>
          <p:cNvSpPr>
            <a:spLocks noEditPoints="1"/>
          </p:cNvSpPr>
          <p:nvPr/>
        </p:nvSpPr>
        <p:spPr bwMode="auto">
          <a:xfrm rot="21165470">
            <a:off x="9205793" y="22131"/>
            <a:ext cx="1229035" cy="1649413"/>
          </a:xfrm>
          <a:custGeom>
            <a:avLst/>
            <a:gdLst>
              <a:gd name="T0" fmla="*/ 5 w 537"/>
              <a:gd name="T1" fmla="*/ 423 h 722"/>
              <a:gd name="T2" fmla="*/ 143 w 537"/>
              <a:gd name="T3" fmla="*/ 542 h 722"/>
              <a:gd name="T4" fmla="*/ 332 w 537"/>
              <a:gd name="T5" fmla="*/ 589 h 722"/>
              <a:gd name="T6" fmla="*/ 437 w 537"/>
              <a:gd name="T7" fmla="*/ 693 h 722"/>
              <a:gd name="T8" fmla="*/ 508 w 537"/>
              <a:gd name="T9" fmla="*/ 675 h 722"/>
              <a:gd name="T10" fmla="*/ 509 w 537"/>
              <a:gd name="T11" fmla="*/ 635 h 722"/>
              <a:gd name="T12" fmla="*/ 370 w 537"/>
              <a:gd name="T13" fmla="*/ 554 h 722"/>
              <a:gd name="T14" fmla="*/ 233 w 537"/>
              <a:gd name="T15" fmla="*/ 475 h 722"/>
              <a:gd name="T16" fmla="*/ 223 w 537"/>
              <a:gd name="T17" fmla="*/ 465 h 722"/>
              <a:gd name="T18" fmla="*/ 191 w 537"/>
              <a:gd name="T19" fmla="*/ 416 h 722"/>
              <a:gd name="T20" fmla="*/ 222 w 537"/>
              <a:gd name="T21" fmla="*/ 356 h 722"/>
              <a:gd name="T22" fmla="*/ 334 w 537"/>
              <a:gd name="T23" fmla="*/ 435 h 722"/>
              <a:gd name="T24" fmla="*/ 380 w 537"/>
              <a:gd name="T25" fmla="*/ 456 h 722"/>
              <a:gd name="T26" fmla="*/ 410 w 537"/>
              <a:gd name="T27" fmla="*/ 409 h 722"/>
              <a:gd name="T28" fmla="*/ 347 w 537"/>
              <a:gd name="T29" fmla="*/ 385 h 722"/>
              <a:gd name="T30" fmla="*/ 315 w 537"/>
              <a:gd name="T31" fmla="*/ 302 h 722"/>
              <a:gd name="T32" fmla="*/ 360 w 537"/>
              <a:gd name="T33" fmla="*/ 235 h 722"/>
              <a:gd name="T34" fmla="*/ 304 w 537"/>
              <a:gd name="T35" fmla="*/ 274 h 722"/>
              <a:gd name="T36" fmla="*/ 173 w 537"/>
              <a:gd name="T37" fmla="*/ 263 h 722"/>
              <a:gd name="T38" fmla="*/ 156 w 537"/>
              <a:gd name="T39" fmla="*/ 234 h 722"/>
              <a:gd name="T40" fmla="*/ 179 w 537"/>
              <a:gd name="T41" fmla="*/ 222 h 722"/>
              <a:gd name="T42" fmla="*/ 196 w 537"/>
              <a:gd name="T43" fmla="*/ 206 h 722"/>
              <a:gd name="T44" fmla="*/ 273 w 537"/>
              <a:gd name="T45" fmla="*/ 143 h 722"/>
              <a:gd name="T46" fmla="*/ 379 w 537"/>
              <a:gd name="T47" fmla="*/ 47 h 722"/>
              <a:gd name="T48" fmla="*/ 301 w 537"/>
              <a:gd name="T49" fmla="*/ 68 h 722"/>
              <a:gd name="T50" fmla="*/ 196 w 537"/>
              <a:gd name="T51" fmla="*/ 125 h 722"/>
              <a:gd name="T52" fmla="*/ 82 w 537"/>
              <a:gd name="T53" fmla="*/ 165 h 722"/>
              <a:gd name="T54" fmla="*/ 7 w 537"/>
              <a:gd name="T55" fmla="*/ 296 h 722"/>
              <a:gd name="T56" fmla="*/ 3 w 537"/>
              <a:gd name="T57" fmla="*/ 368 h 722"/>
              <a:gd name="T58" fmla="*/ 246 w 537"/>
              <a:gd name="T59" fmla="*/ 303 h 722"/>
              <a:gd name="T60" fmla="*/ 246 w 537"/>
              <a:gd name="T61" fmla="*/ 297 h 722"/>
              <a:gd name="T62" fmla="*/ 205 w 537"/>
              <a:gd name="T63" fmla="*/ 439 h 722"/>
              <a:gd name="T64" fmla="*/ 167 w 537"/>
              <a:gd name="T65" fmla="*/ 454 h 722"/>
              <a:gd name="T66" fmla="*/ 199 w 537"/>
              <a:gd name="T67" fmla="*/ 460 h 722"/>
              <a:gd name="T68" fmla="*/ 167 w 537"/>
              <a:gd name="T69" fmla="*/ 454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7" h="722">
                <a:moveTo>
                  <a:pt x="3" y="368"/>
                </a:moveTo>
                <a:cubicBezTo>
                  <a:pt x="6" y="383"/>
                  <a:pt x="5" y="423"/>
                  <a:pt x="5" y="423"/>
                </a:cubicBezTo>
                <a:cubicBezTo>
                  <a:pt x="5" y="423"/>
                  <a:pt x="46" y="526"/>
                  <a:pt x="84" y="536"/>
                </a:cubicBezTo>
                <a:cubicBezTo>
                  <a:pt x="123" y="545"/>
                  <a:pt x="125" y="539"/>
                  <a:pt x="143" y="542"/>
                </a:cubicBezTo>
                <a:cubicBezTo>
                  <a:pt x="160" y="545"/>
                  <a:pt x="251" y="541"/>
                  <a:pt x="275" y="552"/>
                </a:cubicBezTo>
                <a:cubicBezTo>
                  <a:pt x="299" y="563"/>
                  <a:pt x="329" y="573"/>
                  <a:pt x="332" y="589"/>
                </a:cubicBezTo>
                <a:cubicBezTo>
                  <a:pt x="335" y="606"/>
                  <a:pt x="352" y="629"/>
                  <a:pt x="379" y="647"/>
                </a:cubicBezTo>
                <a:cubicBezTo>
                  <a:pt x="405" y="664"/>
                  <a:pt x="433" y="684"/>
                  <a:pt x="437" y="693"/>
                </a:cubicBezTo>
                <a:cubicBezTo>
                  <a:pt x="441" y="702"/>
                  <a:pt x="470" y="722"/>
                  <a:pt x="482" y="713"/>
                </a:cubicBezTo>
                <a:cubicBezTo>
                  <a:pt x="494" y="703"/>
                  <a:pt x="501" y="678"/>
                  <a:pt x="508" y="675"/>
                </a:cubicBezTo>
                <a:cubicBezTo>
                  <a:pt x="514" y="673"/>
                  <a:pt x="537" y="650"/>
                  <a:pt x="530" y="635"/>
                </a:cubicBezTo>
                <a:cubicBezTo>
                  <a:pt x="530" y="635"/>
                  <a:pt x="524" y="620"/>
                  <a:pt x="509" y="635"/>
                </a:cubicBezTo>
                <a:cubicBezTo>
                  <a:pt x="493" y="650"/>
                  <a:pt x="454" y="669"/>
                  <a:pt x="430" y="645"/>
                </a:cubicBezTo>
                <a:cubicBezTo>
                  <a:pt x="405" y="621"/>
                  <a:pt x="379" y="571"/>
                  <a:pt x="370" y="554"/>
                </a:cubicBezTo>
                <a:cubicBezTo>
                  <a:pt x="362" y="538"/>
                  <a:pt x="358" y="499"/>
                  <a:pt x="317" y="493"/>
                </a:cubicBezTo>
                <a:cubicBezTo>
                  <a:pt x="276" y="487"/>
                  <a:pt x="247" y="477"/>
                  <a:pt x="233" y="475"/>
                </a:cubicBezTo>
                <a:cubicBezTo>
                  <a:pt x="226" y="472"/>
                  <a:pt x="226" y="472"/>
                  <a:pt x="226" y="472"/>
                </a:cubicBezTo>
                <a:cubicBezTo>
                  <a:pt x="223" y="465"/>
                  <a:pt x="223" y="465"/>
                  <a:pt x="223" y="465"/>
                </a:cubicBezTo>
                <a:cubicBezTo>
                  <a:pt x="223" y="465"/>
                  <a:pt x="233" y="446"/>
                  <a:pt x="216" y="438"/>
                </a:cubicBezTo>
                <a:cubicBezTo>
                  <a:pt x="216" y="438"/>
                  <a:pt x="200" y="416"/>
                  <a:pt x="191" y="416"/>
                </a:cubicBezTo>
                <a:cubicBezTo>
                  <a:pt x="182" y="416"/>
                  <a:pt x="190" y="412"/>
                  <a:pt x="190" y="412"/>
                </a:cubicBezTo>
                <a:cubicBezTo>
                  <a:pt x="190" y="412"/>
                  <a:pt x="222" y="375"/>
                  <a:pt x="222" y="356"/>
                </a:cubicBezTo>
                <a:cubicBezTo>
                  <a:pt x="222" y="356"/>
                  <a:pt x="257" y="366"/>
                  <a:pt x="267" y="344"/>
                </a:cubicBezTo>
                <a:cubicBezTo>
                  <a:pt x="267" y="344"/>
                  <a:pt x="335" y="424"/>
                  <a:pt x="334" y="435"/>
                </a:cubicBezTo>
                <a:cubicBezTo>
                  <a:pt x="333" y="445"/>
                  <a:pt x="339" y="482"/>
                  <a:pt x="356" y="478"/>
                </a:cubicBezTo>
                <a:cubicBezTo>
                  <a:pt x="374" y="474"/>
                  <a:pt x="377" y="465"/>
                  <a:pt x="380" y="456"/>
                </a:cubicBezTo>
                <a:cubicBezTo>
                  <a:pt x="384" y="447"/>
                  <a:pt x="392" y="444"/>
                  <a:pt x="398" y="442"/>
                </a:cubicBezTo>
                <a:cubicBezTo>
                  <a:pt x="403" y="440"/>
                  <a:pt x="426" y="427"/>
                  <a:pt x="410" y="409"/>
                </a:cubicBezTo>
                <a:cubicBezTo>
                  <a:pt x="410" y="409"/>
                  <a:pt x="393" y="403"/>
                  <a:pt x="382" y="403"/>
                </a:cubicBezTo>
                <a:cubicBezTo>
                  <a:pt x="371" y="403"/>
                  <a:pt x="354" y="397"/>
                  <a:pt x="347" y="385"/>
                </a:cubicBezTo>
                <a:cubicBezTo>
                  <a:pt x="341" y="374"/>
                  <a:pt x="333" y="353"/>
                  <a:pt x="329" y="343"/>
                </a:cubicBezTo>
                <a:cubicBezTo>
                  <a:pt x="325" y="334"/>
                  <a:pt x="311" y="311"/>
                  <a:pt x="315" y="302"/>
                </a:cubicBezTo>
                <a:cubicBezTo>
                  <a:pt x="319" y="293"/>
                  <a:pt x="343" y="285"/>
                  <a:pt x="352" y="267"/>
                </a:cubicBezTo>
                <a:cubicBezTo>
                  <a:pt x="361" y="250"/>
                  <a:pt x="368" y="237"/>
                  <a:pt x="360" y="235"/>
                </a:cubicBezTo>
                <a:cubicBezTo>
                  <a:pt x="352" y="234"/>
                  <a:pt x="338" y="234"/>
                  <a:pt x="333" y="243"/>
                </a:cubicBezTo>
                <a:cubicBezTo>
                  <a:pt x="328" y="251"/>
                  <a:pt x="307" y="278"/>
                  <a:pt x="304" y="274"/>
                </a:cubicBezTo>
                <a:cubicBezTo>
                  <a:pt x="304" y="274"/>
                  <a:pt x="280" y="196"/>
                  <a:pt x="241" y="206"/>
                </a:cubicBezTo>
                <a:cubicBezTo>
                  <a:pt x="241" y="206"/>
                  <a:pt x="196" y="215"/>
                  <a:pt x="173" y="263"/>
                </a:cubicBezTo>
                <a:cubicBezTo>
                  <a:pt x="173" y="263"/>
                  <a:pt x="161" y="273"/>
                  <a:pt x="158" y="265"/>
                </a:cubicBezTo>
                <a:cubicBezTo>
                  <a:pt x="156" y="256"/>
                  <a:pt x="148" y="236"/>
                  <a:pt x="156" y="234"/>
                </a:cubicBezTo>
                <a:cubicBezTo>
                  <a:pt x="163" y="233"/>
                  <a:pt x="174" y="240"/>
                  <a:pt x="176" y="233"/>
                </a:cubicBezTo>
                <a:cubicBezTo>
                  <a:pt x="178" y="225"/>
                  <a:pt x="176" y="224"/>
                  <a:pt x="179" y="222"/>
                </a:cubicBezTo>
                <a:cubicBezTo>
                  <a:pt x="182" y="220"/>
                  <a:pt x="180" y="222"/>
                  <a:pt x="187" y="217"/>
                </a:cubicBezTo>
                <a:cubicBezTo>
                  <a:pt x="194" y="212"/>
                  <a:pt x="195" y="211"/>
                  <a:pt x="196" y="206"/>
                </a:cubicBezTo>
                <a:cubicBezTo>
                  <a:pt x="198" y="201"/>
                  <a:pt x="222" y="192"/>
                  <a:pt x="211" y="177"/>
                </a:cubicBezTo>
                <a:cubicBezTo>
                  <a:pt x="211" y="177"/>
                  <a:pt x="257" y="155"/>
                  <a:pt x="273" y="143"/>
                </a:cubicBezTo>
                <a:cubicBezTo>
                  <a:pt x="290" y="132"/>
                  <a:pt x="313" y="105"/>
                  <a:pt x="321" y="99"/>
                </a:cubicBezTo>
                <a:cubicBezTo>
                  <a:pt x="328" y="93"/>
                  <a:pt x="363" y="59"/>
                  <a:pt x="379" y="47"/>
                </a:cubicBezTo>
                <a:cubicBezTo>
                  <a:pt x="394" y="35"/>
                  <a:pt x="386" y="0"/>
                  <a:pt x="374" y="3"/>
                </a:cubicBezTo>
                <a:cubicBezTo>
                  <a:pt x="361" y="6"/>
                  <a:pt x="310" y="61"/>
                  <a:pt x="301" y="68"/>
                </a:cubicBezTo>
                <a:cubicBezTo>
                  <a:pt x="291" y="76"/>
                  <a:pt x="261" y="87"/>
                  <a:pt x="255" y="94"/>
                </a:cubicBezTo>
                <a:cubicBezTo>
                  <a:pt x="248" y="101"/>
                  <a:pt x="200" y="125"/>
                  <a:pt x="196" y="125"/>
                </a:cubicBezTo>
                <a:cubicBezTo>
                  <a:pt x="192" y="125"/>
                  <a:pt x="177" y="75"/>
                  <a:pt x="124" y="96"/>
                </a:cubicBezTo>
                <a:cubicBezTo>
                  <a:pt x="124" y="96"/>
                  <a:pt x="75" y="115"/>
                  <a:pt x="82" y="165"/>
                </a:cubicBezTo>
                <a:cubicBezTo>
                  <a:pt x="82" y="165"/>
                  <a:pt x="26" y="230"/>
                  <a:pt x="18" y="258"/>
                </a:cubicBezTo>
                <a:cubicBezTo>
                  <a:pt x="9" y="287"/>
                  <a:pt x="5" y="286"/>
                  <a:pt x="7" y="296"/>
                </a:cubicBezTo>
                <a:cubicBezTo>
                  <a:pt x="9" y="305"/>
                  <a:pt x="13" y="333"/>
                  <a:pt x="11" y="339"/>
                </a:cubicBezTo>
                <a:cubicBezTo>
                  <a:pt x="8" y="344"/>
                  <a:pt x="0" y="354"/>
                  <a:pt x="3" y="368"/>
                </a:cubicBezTo>
                <a:close/>
                <a:moveTo>
                  <a:pt x="246" y="297"/>
                </a:moveTo>
                <a:cubicBezTo>
                  <a:pt x="246" y="297"/>
                  <a:pt x="250" y="299"/>
                  <a:pt x="246" y="303"/>
                </a:cubicBezTo>
                <a:cubicBezTo>
                  <a:pt x="243" y="308"/>
                  <a:pt x="234" y="317"/>
                  <a:pt x="233" y="308"/>
                </a:cubicBezTo>
                <a:cubicBezTo>
                  <a:pt x="232" y="300"/>
                  <a:pt x="240" y="292"/>
                  <a:pt x="246" y="297"/>
                </a:cubicBezTo>
                <a:close/>
                <a:moveTo>
                  <a:pt x="202" y="433"/>
                </a:moveTo>
                <a:cubicBezTo>
                  <a:pt x="202" y="433"/>
                  <a:pt x="211" y="437"/>
                  <a:pt x="205" y="439"/>
                </a:cubicBezTo>
                <a:cubicBezTo>
                  <a:pt x="200" y="442"/>
                  <a:pt x="200" y="432"/>
                  <a:pt x="202" y="433"/>
                </a:cubicBezTo>
                <a:close/>
                <a:moveTo>
                  <a:pt x="167" y="454"/>
                </a:moveTo>
                <a:cubicBezTo>
                  <a:pt x="167" y="448"/>
                  <a:pt x="177" y="446"/>
                  <a:pt x="184" y="446"/>
                </a:cubicBezTo>
                <a:cubicBezTo>
                  <a:pt x="192" y="446"/>
                  <a:pt x="190" y="454"/>
                  <a:pt x="199" y="460"/>
                </a:cubicBezTo>
                <a:cubicBezTo>
                  <a:pt x="207" y="466"/>
                  <a:pt x="199" y="466"/>
                  <a:pt x="193" y="466"/>
                </a:cubicBezTo>
                <a:cubicBezTo>
                  <a:pt x="187" y="465"/>
                  <a:pt x="167" y="454"/>
                  <a:pt x="167" y="454"/>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31" name="图片 30"/>
          <p:cNvPicPr>
            <a:picLocks noChangeAspect="1"/>
          </p:cNvPicPr>
          <p:nvPr/>
        </p:nvPicPr>
        <p:blipFill>
          <a:blip r:embed="rId4"/>
          <a:srcRect/>
          <a:stretch/>
        </p:blipFill>
        <p:spPr>
          <a:xfrm>
            <a:off x="3157693" y="2456333"/>
            <a:ext cx="1316" cy="987"/>
          </a:xfrm>
          <a:custGeom>
            <a:avLst/>
            <a:gdLst>
              <a:gd name="connsiteX0" fmla="*/ 1316 w 1316"/>
              <a:gd name="connsiteY0" fmla="*/ 0 h 987"/>
              <a:gd name="connsiteX1" fmla="*/ 1316 w 1316"/>
              <a:gd name="connsiteY1" fmla="*/ 987 h 987"/>
              <a:gd name="connsiteX2" fmla="*/ 0 w 1316"/>
              <a:gd name="connsiteY2" fmla="*/ 987 h 987"/>
              <a:gd name="connsiteX3" fmla="*/ 1316 w 1316"/>
              <a:gd name="connsiteY3" fmla="*/ 0 h 987"/>
            </a:gdLst>
            <a:ahLst/>
            <a:cxnLst>
              <a:cxn ang="0">
                <a:pos x="connsiteX0" y="connsiteY0"/>
              </a:cxn>
              <a:cxn ang="0">
                <a:pos x="connsiteX1" y="connsiteY1"/>
              </a:cxn>
              <a:cxn ang="0">
                <a:pos x="connsiteX2" y="connsiteY2"/>
              </a:cxn>
              <a:cxn ang="0">
                <a:pos x="connsiteX3" y="connsiteY3"/>
              </a:cxn>
            </a:cxnLst>
            <a:rect l="l" t="t" r="r" b="b"/>
            <a:pathLst>
              <a:path w="1316" h="987">
                <a:moveTo>
                  <a:pt x="1316" y="0"/>
                </a:moveTo>
                <a:lnTo>
                  <a:pt x="1316" y="987"/>
                </a:lnTo>
                <a:lnTo>
                  <a:pt x="0" y="987"/>
                </a:lnTo>
                <a:lnTo>
                  <a:pt x="1316" y="0"/>
                </a:lnTo>
                <a:close/>
              </a:path>
            </a:pathLst>
          </a:custGeom>
        </p:spPr>
      </p:pic>
      <p:sp>
        <p:nvSpPr>
          <p:cNvPr id="77" name="文本框 76"/>
          <p:cNvSpPr txBox="1"/>
          <p:nvPr/>
        </p:nvSpPr>
        <p:spPr>
          <a:xfrm>
            <a:off x="11739448" y="187311"/>
            <a:ext cx="430887" cy="1175963"/>
          </a:xfrm>
          <a:prstGeom prst="rect">
            <a:avLst/>
          </a:prstGeom>
          <a:noFill/>
        </p:spPr>
        <p:txBody>
          <a:bodyPr vert="eaVert" wrap="none" rtlCol="0">
            <a:spAutoFit/>
          </a:bodyPr>
          <a:lstStyle>
            <a:defPPr>
              <a:defRPr lang="zh-CN"/>
            </a:defPPr>
            <a:lvl1pPr>
              <a:defRPr sz="1600">
                <a:solidFill>
                  <a:srgbClr val="0863B5">
                    <a:alpha val="22000"/>
                  </a:srgbClr>
                </a:solidFill>
                <a:latin typeface="方正正大黑简体" panose="02000000000000000000" pitchFamily="2" charset="-122"/>
                <a:ea typeface="方正正大黑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rPr>
              <a:t>CONCISE</a:t>
            </a:r>
            <a:endParaRPr kumimoji="0" lang="zh-CN" altLang="en-US"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endParaRPr>
          </a:p>
        </p:txBody>
      </p:sp>
      <p:sp>
        <p:nvSpPr>
          <p:cNvPr id="78" name="文本框 77"/>
          <p:cNvSpPr txBox="1"/>
          <p:nvPr/>
        </p:nvSpPr>
        <p:spPr>
          <a:xfrm>
            <a:off x="11067330" y="813294"/>
            <a:ext cx="430887" cy="1621598"/>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rPr>
              <a:t>INNOVATION</a:t>
            </a:r>
            <a:endParaRPr kumimoji="0" lang="zh-CN" altLang="en-US"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endParaRPr>
          </a:p>
        </p:txBody>
      </p:sp>
      <p:sp>
        <p:nvSpPr>
          <p:cNvPr id="79" name="文本框 78"/>
          <p:cNvSpPr txBox="1"/>
          <p:nvPr/>
        </p:nvSpPr>
        <p:spPr>
          <a:xfrm>
            <a:off x="11403389" y="509111"/>
            <a:ext cx="430887" cy="1413207"/>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rPr>
              <a:t>HIGH TECH</a:t>
            </a:r>
            <a:endParaRPr kumimoji="0" lang="zh-CN" altLang="en-US" sz="1600" b="0" i="0" u="none" strike="noStrike" kern="1200" cap="none" spc="0" normalizeH="0" baseline="0" noProof="0" dirty="0">
              <a:ln>
                <a:noFill/>
              </a:ln>
              <a:solidFill>
                <a:prstClr val="white">
                  <a:alpha val="16000"/>
                </a:prstClr>
              </a:solidFill>
              <a:effectLst/>
              <a:uLnTx/>
              <a:uFillTx/>
              <a:latin typeface="方正正中黑简体" panose="02000000000000000000" pitchFamily="2" charset="-122"/>
              <a:ea typeface="方正正中黑简体" panose="02000000000000000000" pitchFamily="2" charset="-122"/>
              <a:cs typeface="+mn-cs"/>
            </a:endParaRPr>
          </a:p>
        </p:txBody>
      </p:sp>
      <p:sp>
        <p:nvSpPr>
          <p:cNvPr id="6" name="文本框 5">
            <a:extLst>
              <a:ext uri="{FF2B5EF4-FFF2-40B4-BE49-F238E27FC236}">
                <a16:creationId xmlns:a16="http://schemas.microsoft.com/office/drawing/2014/main" id="{BBB1727E-CC0F-4169-B0DC-510A607ECC73}"/>
              </a:ext>
            </a:extLst>
          </p:cNvPr>
          <p:cNvSpPr txBox="1"/>
          <p:nvPr/>
        </p:nvSpPr>
        <p:spPr>
          <a:xfrm>
            <a:off x="2161840" y="2534520"/>
            <a:ext cx="3579859" cy="146719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rPr>
              <a:t>管理员工打卡记录流程图</a:t>
            </a:r>
            <a:endParaRPr kumimoji="0" lang="en-US" altLang="zh-CN"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endParaRPr>
          </a:p>
        </p:txBody>
      </p:sp>
      <p:sp>
        <p:nvSpPr>
          <p:cNvPr id="26" name="文本框 25">
            <a:extLst>
              <a:ext uri="{FF2B5EF4-FFF2-40B4-BE49-F238E27FC236}">
                <a16:creationId xmlns:a16="http://schemas.microsoft.com/office/drawing/2014/main" id="{D1A0397C-44A9-40F1-8E17-02CBF98E690F}"/>
              </a:ext>
            </a:extLst>
          </p:cNvPr>
          <p:cNvSpPr txBox="1"/>
          <p:nvPr/>
        </p:nvSpPr>
        <p:spPr>
          <a:xfrm>
            <a:off x="439957" y="642338"/>
            <a:ext cx="2150339" cy="4770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500" b="1" i="0" u="none" strike="noStrike" kern="1200" cap="none" spc="0" normalizeH="0" baseline="0" noProof="0" dirty="0">
                <a:ln>
                  <a:noFill/>
                </a:ln>
                <a:solidFill>
                  <a:prstClr val="black">
                    <a:lumMod val="75000"/>
                    <a:lumOff val="25000"/>
                  </a:prstClr>
                </a:solidFill>
                <a:effectLst/>
                <a:uLnTx/>
                <a:uFillTx/>
                <a:latin typeface="方正正中黑简体" panose="02000000000000000000" pitchFamily="2" charset="-122"/>
                <a:ea typeface="方正正中黑简体" panose="02000000000000000000" pitchFamily="2" charset="-122"/>
                <a:cs typeface="+mn-cs"/>
              </a:rPr>
              <a:t>系统流程分析</a:t>
            </a:r>
          </a:p>
        </p:txBody>
      </p:sp>
      <p:sp>
        <p:nvSpPr>
          <p:cNvPr id="27" name="文本框 26">
            <a:extLst>
              <a:ext uri="{FF2B5EF4-FFF2-40B4-BE49-F238E27FC236}">
                <a16:creationId xmlns:a16="http://schemas.microsoft.com/office/drawing/2014/main" id="{78315AB1-1FF8-4616-82F9-6EF086235890}"/>
              </a:ext>
            </a:extLst>
          </p:cNvPr>
          <p:cNvSpPr txBox="1"/>
          <p:nvPr/>
        </p:nvSpPr>
        <p:spPr>
          <a:xfrm>
            <a:off x="4994222" y="2919465"/>
            <a:ext cx="2553187" cy="146719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rPr>
              <a:t>    </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0863B5"/>
              </a:solidFill>
              <a:effectLst/>
              <a:uLnTx/>
              <a:uFillTx/>
              <a:latin typeface="等线" panose="020F0502020204030204"/>
              <a:ea typeface="等线" panose="02010600030101010101" pitchFamily="2" charset="-122"/>
              <a:cs typeface="+mn-cs"/>
            </a:endParaRPr>
          </a:p>
        </p:txBody>
      </p:sp>
      <p:pic>
        <p:nvPicPr>
          <p:cNvPr id="7170" name="Picture 2">
            <a:extLst>
              <a:ext uri="{FF2B5EF4-FFF2-40B4-BE49-F238E27FC236}">
                <a16:creationId xmlns:a16="http://schemas.microsoft.com/office/drawing/2014/main" id="{628E887D-45D1-4EC8-835A-71B7F40D9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9455" y="775292"/>
            <a:ext cx="1644440" cy="546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3804566"/>
      </p:ext>
    </p:extLst>
  </p:cSld>
  <p:clrMapOvr>
    <a:masterClrMapping/>
  </p:clrMapOvr>
  <mc:AlternateContent xmlns:mc="http://schemas.openxmlformats.org/markup-compatibility/2006" xmlns:p14="http://schemas.microsoft.com/office/powerpoint/2010/main">
    <mc:Choice Requires="p14">
      <p:transition spd="slow" p14:dur="1525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250"/>
                                        <p:tgtEl>
                                          <p:spTgt spid="9"/>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250"/>
                                        <p:tgtEl>
                                          <p:spTgt spid="2"/>
                                        </p:tgtEl>
                                      </p:cBhvr>
                                    </p:animEffect>
                                  </p:childTnLst>
                                </p:cTn>
                              </p:par>
                            </p:childTnLst>
                          </p:cTn>
                        </p:par>
                        <p:par>
                          <p:cTn id="12" fill="hold">
                            <p:stCondLst>
                              <p:cond delay="500"/>
                            </p:stCondLst>
                            <p:childTnLst>
                              <p:par>
                                <p:cTn id="13" presetID="16" presetClass="entr" presetSubtype="2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Horizontal)">
                                      <p:cBhvr>
                                        <p:cTn id="15" dur="250"/>
                                        <p:tgtEl>
                                          <p:spTgt spid="8"/>
                                        </p:tgtEl>
                                      </p:cBhvr>
                                    </p:animEffect>
                                  </p:childTnLst>
                                </p:cTn>
                              </p:par>
                            </p:childTnLst>
                          </p:cTn>
                        </p:par>
                        <p:par>
                          <p:cTn id="16" fill="hold">
                            <p:stCondLst>
                              <p:cond delay="750"/>
                            </p:stCondLst>
                            <p:childTnLst>
                              <p:par>
                                <p:cTn id="17" presetID="2" presetClass="entr" presetSubtype="4"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1250"/>
                            </p:stCondLst>
                            <p:childTnLst>
                              <p:par>
                                <p:cTn id="26" presetID="22" presetClass="entr" presetSubtype="1"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up)">
                                      <p:cBhvr>
                                        <p:cTn id="28" dur="500"/>
                                        <p:tgtEl>
                                          <p:spTgt spid="24"/>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wipe(right)">
                                      <p:cBhvr>
                                        <p:cTn id="31" dur="500"/>
                                        <p:tgtEl>
                                          <p:spTgt spid="77"/>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right)">
                                      <p:cBhvr>
                                        <p:cTn id="34" dur="500"/>
                                        <p:tgtEl>
                                          <p:spTgt spid="79"/>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wipe(right)">
                                      <p:cBhvr>
                                        <p:cTn id="37" dur="500"/>
                                        <p:tgtEl>
                                          <p:spTgt spid="78"/>
                                        </p:tgtEl>
                                      </p:cBhvr>
                                    </p:animEffect>
                                  </p:childTnLst>
                                </p:cTn>
                              </p:par>
                              <p:par>
                                <p:cTn id="38" presetID="42"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1000"/>
                                        <p:tgtEl>
                                          <p:spTgt spid="3"/>
                                        </p:tgtEl>
                                      </p:cBhvr>
                                    </p:animEffect>
                                    <p:anim calcmode="lin" valueType="num">
                                      <p:cBhvr>
                                        <p:cTn id="41" dur="1000" fill="hold"/>
                                        <p:tgtEl>
                                          <p:spTgt spid="3"/>
                                        </p:tgtEl>
                                        <p:attrNameLst>
                                          <p:attrName>ppt_x</p:attrName>
                                        </p:attrNameLst>
                                      </p:cBhvr>
                                      <p:tavLst>
                                        <p:tav tm="0">
                                          <p:val>
                                            <p:strVal val="#ppt_x"/>
                                          </p:val>
                                        </p:tav>
                                        <p:tav tm="100000">
                                          <p:val>
                                            <p:strVal val="#ppt_x"/>
                                          </p:val>
                                        </p:tav>
                                      </p:tavLst>
                                    </p:anim>
                                    <p:anim calcmode="lin" valueType="num">
                                      <p:cBhvr>
                                        <p:cTn id="4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24" grpId="0" animBg="1"/>
      <p:bldP spid="77" grpId="0"/>
      <p:bldP spid="78"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flipH="1">
            <a:off x="0" y="0"/>
            <a:ext cx="12192000" cy="6858000"/>
          </a:xfrm>
          <a:prstGeom prst="rect">
            <a:avLst/>
          </a:prstGeom>
          <a:noFill/>
          <a:ln>
            <a:noFill/>
          </a:ln>
        </p:spPr>
      </p:pic>
      <p:sp>
        <p:nvSpPr>
          <p:cNvPr id="6" name="矩形 5"/>
          <p:cNvSpPr/>
          <p:nvPr/>
        </p:nvSpPr>
        <p:spPr>
          <a:xfrm>
            <a:off x="0" y="0"/>
            <a:ext cx="12192000" cy="68580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矩形 4"/>
          <p:cNvSpPr/>
          <p:nvPr/>
        </p:nvSpPr>
        <p:spPr>
          <a:xfrm rot="19514313" flipH="1">
            <a:off x="-2086671" y="4115387"/>
            <a:ext cx="7603412" cy="2966166"/>
          </a:xfrm>
          <a:custGeom>
            <a:avLst/>
            <a:gdLst>
              <a:gd name="connsiteX0" fmla="*/ 0 w 8853714"/>
              <a:gd name="connsiteY0" fmla="*/ 0 h 4122057"/>
              <a:gd name="connsiteX1" fmla="*/ 8853714 w 8853714"/>
              <a:gd name="connsiteY1" fmla="*/ 0 h 4122057"/>
              <a:gd name="connsiteX2" fmla="*/ 8853714 w 8853714"/>
              <a:gd name="connsiteY2" fmla="*/ 4122057 h 4122057"/>
              <a:gd name="connsiteX3" fmla="*/ 0 w 8853714"/>
              <a:gd name="connsiteY3" fmla="*/ 4122057 h 4122057"/>
              <a:gd name="connsiteX4" fmla="*/ 0 w 8853714"/>
              <a:gd name="connsiteY4" fmla="*/ 0 h 4122057"/>
              <a:gd name="connsiteX0" fmla="*/ 14515 w 8868229"/>
              <a:gd name="connsiteY0" fmla="*/ 0 h 4122057"/>
              <a:gd name="connsiteX1" fmla="*/ 8868229 w 8868229"/>
              <a:gd name="connsiteY1" fmla="*/ 0 h 4122057"/>
              <a:gd name="connsiteX2" fmla="*/ 8868229 w 8868229"/>
              <a:gd name="connsiteY2" fmla="*/ 4122057 h 4122057"/>
              <a:gd name="connsiteX3" fmla="*/ 14515 w 8868229"/>
              <a:gd name="connsiteY3" fmla="*/ 4122057 h 4122057"/>
              <a:gd name="connsiteX4" fmla="*/ 0 w 8868229"/>
              <a:gd name="connsiteY4" fmla="*/ 2119085 h 4122057"/>
              <a:gd name="connsiteX5" fmla="*/ 14515 w 8868229"/>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712687 w 10566401"/>
              <a:gd name="connsiteY0" fmla="*/ 0 h 4122057"/>
              <a:gd name="connsiteX1" fmla="*/ 10566401 w 10566401"/>
              <a:gd name="connsiteY1" fmla="*/ 0 h 4122057"/>
              <a:gd name="connsiteX2" fmla="*/ 10566401 w 10566401"/>
              <a:gd name="connsiteY2" fmla="*/ 4122057 h 4122057"/>
              <a:gd name="connsiteX3" fmla="*/ 1712687 w 10566401"/>
              <a:gd name="connsiteY3" fmla="*/ 4122057 h 4122057"/>
              <a:gd name="connsiteX4" fmla="*/ 0 w 10566401"/>
              <a:gd name="connsiteY4" fmla="*/ 1756228 h 4122057"/>
              <a:gd name="connsiteX5" fmla="*/ 1712687 w 10566401"/>
              <a:gd name="connsiteY5" fmla="*/ 0 h 4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66401" h="4122057">
                <a:moveTo>
                  <a:pt x="1712687" y="0"/>
                </a:moveTo>
                <a:lnTo>
                  <a:pt x="10566401" y="0"/>
                </a:lnTo>
                <a:lnTo>
                  <a:pt x="10566401" y="4122057"/>
                </a:lnTo>
                <a:lnTo>
                  <a:pt x="1712687" y="4122057"/>
                </a:lnTo>
                <a:lnTo>
                  <a:pt x="0" y="1756228"/>
                </a:lnTo>
                <a:lnTo>
                  <a:pt x="1712687" y="0"/>
                </a:lnTo>
                <a:close/>
              </a:path>
            </a:pathLst>
          </a:custGeom>
          <a:solidFill>
            <a:srgbClr val="089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矩形 4"/>
          <p:cNvSpPr/>
          <p:nvPr/>
        </p:nvSpPr>
        <p:spPr>
          <a:xfrm rot="19514313" flipH="1">
            <a:off x="-4327386" y="3064019"/>
            <a:ext cx="10566401" cy="3506839"/>
          </a:xfrm>
          <a:custGeom>
            <a:avLst/>
            <a:gdLst>
              <a:gd name="connsiteX0" fmla="*/ 0 w 8853714"/>
              <a:gd name="connsiteY0" fmla="*/ 0 h 4122057"/>
              <a:gd name="connsiteX1" fmla="*/ 8853714 w 8853714"/>
              <a:gd name="connsiteY1" fmla="*/ 0 h 4122057"/>
              <a:gd name="connsiteX2" fmla="*/ 8853714 w 8853714"/>
              <a:gd name="connsiteY2" fmla="*/ 4122057 h 4122057"/>
              <a:gd name="connsiteX3" fmla="*/ 0 w 8853714"/>
              <a:gd name="connsiteY3" fmla="*/ 4122057 h 4122057"/>
              <a:gd name="connsiteX4" fmla="*/ 0 w 8853714"/>
              <a:gd name="connsiteY4" fmla="*/ 0 h 4122057"/>
              <a:gd name="connsiteX0" fmla="*/ 14515 w 8868229"/>
              <a:gd name="connsiteY0" fmla="*/ 0 h 4122057"/>
              <a:gd name="connsiteX1" fmla="*/ 8868229 w 8868229"/>
              <a:gd name="connsiteY1" fmla="*/ 0 h 4122057"/>
              <a:gd name="connsiteX2" fmla="*/ 8868229 w 8868229"/>
              <a:gd name="connsiteY2" fmla="*/ 4122057 h 4122057"/>
              <a:gd name="connsiteX3" fmla="*/ 14515 w 8868229"/>
              <a:gd name="connsiteY3" fmla="*/ 4122057 h 4122057"/>
              <a:gd name="connsiteX4" fmla="*/ 0 w 8868229"/>
              <a:gd name="connsiteY4" fmla="*/ 2119085 h 4122057"/>
              <a:gd name="connsiteX5" fmla="*/ 14515 w 8868229"/>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712687 w 10566401"/>
              <a:gd name="connsiteY0" fmla="*/ 0 h 4122057"/>
              <a:gd name="connsiteX1" fmla="*/ 10566401 w 10566401"/>
              <a:gd name="connsiteY1" fmla="*/ 0 h 4122057"/>
              <a:gd name="connsiteX2" fmla="*/ 10566401 w 10566401"/>
              <a:gd name="connsiteY2" fmla="*/ 4122057 h 4122057"/>
              <a:gd name="connsiteX3" fmla="*/ 1712687 w 10566401"/>
              <a:gd name="connsiteY3" fmla="*/ 4122057 h 4122057"/>
              <a:gd name="connsiteX4" fmla="*/ 0 w 10566401"/>
              <a:gd name="connsiteY4" fmla="*/ 1756228 h 4122057"/>
              <a:gd name="connsiteX5" fmla="*/ 1712687 w 10566401"/>
              <a:gd name="connsiteY5" fmla="*/ 0 h 4122057"/>
              <a:gd name="connsiteX0" fmla="*/ 1712687 w 10566401"/>
              <a:gd name="connsiteY0" fmla="*/ 0 h 4122057"/>
              <a:gd name="connsiteX1" fmla="*/ 10566401 w 10566401"/>
              <a:gd name="connsiteY1" fmla="*/ 0 h 4122057"/>
              <a:gd name="connsiteX2" fmla="*/ 10566401 w 10566401"/>
              <a:gd name="connsiteY2" fmla="*/ 4122057 h 4122057"/>
              <a:gd name="connsiteX3" fmla="*/ 1347865 w 10566401"/>
              <a:gd name="connsiteY3" fmla="*/ 4082806 h 4122057"/>
              <a:gd name="connsiteX4" fmla="*/ 0 w 10566401"/>
              <a:gd name="connsiteY4" fmla="*/ 1756228 h 4122057"/>
              <a:gd name="connsiteX5" fmla="*/ 1712687 w 10566401"/>
              <a:gd name="connsiteY5" fmla="*/ 0 h 4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66401" h="4122057">
                <a:moveTo>
                  <a:pt x="1712687" y="0"/>
                </a:moveTo>
                <a:lnTo>
                  <a:pt x="10566401" y="0"/>
                </a:lnTo>
                <a:lnTo>
                  <a:pt x="10566401" y="4122057"/>
                </a:lnTo>
                <a:lnTo>
                  <a:pt x="1347865" y="4082806"/>
                </a:lnTo>
                <a:lnTo>
                  <a:pt x="0" y="1756228"/>
                </a:lnTo>
                <a:lnTo>
                  <a:pt x="1712687" y="0"/>
                </a:lnTo>
                <a:close/>
              </a:path>
            </a:pathLst>
          </a:custGeom>
          <a:gradFill>
            <a:gsLst>
              <a:gs pos="0">
                <a:srgbClr val="0863B5"/>
              </a:gs>
              <a:gs pos="97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文本框 8"/>
          <p:cNvSpPr txBox="1"/>
          <p:nvPr/>
        </p:nvSpPr>
        <p:spPr>
          <a:xfrm>
            <a:off x="2249424" y="2219511"/>
            <a:ext cx="2502856" cy="64633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3600" b="1" spc="100" dirty="0">
                <a:solidFill>
                  <a:prstClr val="white"/>
                </a:solidFill>
                <a:latin typeface="方正正中黑简体" panose="02000000000000000000" pitchFamily="2" charset="-122"/>
                <a:ea typeface="方正正中黑简体" panose="02000000000000000000" pitchFamily="2" charset="-122"/>
              </a:rPr>
              <a:t>6</a:t>
            </a:r>
            <a:r>
              <a:rPr kumimoji="0" lang="en-US" altLang="zh-CN" sz="3600" b="1" i="0" u="none" strike="noStrike" kern="1200" cap="none" spc="100" normalizeH="0" baseline="0" noProof="0" dirty="0">
                <a:ln>
                  <a:noFill/>
                </a:ln>
                <a:solidFill>
                  <a:prstClr val="white"/>
                </a:solidFill>
                <a:effectLst/>
                <a:uLnTx/>
                <a:uFillTx/>
                <a:latin typeface="方正正中黑简体" panose="02000000000000000000" pitchFamily="2" charset="-122"/>
                <a:ea typeface="方正正中黑简体" panose="02000000000000000000" pitchFamily="2" charset="-122"/>
                <a:cs typeface="+mn-cs"/>
              </a:rPr>
              <a:t>.</a:t>
            </a:r>
            <a:r>
              <a:rPr lang="zh-CN" altLang="en-US" sz="3600" b="1" spc="100" dirty="0">
                <a:solidFill>
                  <a:prstClr val="white"/>
                </a:solidFill>
                <a:latin typeface="方正正中黑简体" panose="02000000000000000000" pitchFamily="2" charset="-122"/>
                <a:ea typeface="方正正中黑简体" panose="02000000000000000000" pitchFamily="2" charset="-122"/>
              </a:rPr>
              <a:t>开发环境</a:t>
            </a:r>
            <a:endParaRPr kumimoji="0" lang="zh-CN" altLang="en-US" sz="3600" b="1" i="0" u="none" strike="noStrike" kern="1200" cap="none" spc="100" normalizeH="0" baseline="0" noProof="0" dirty="0">
              <a:ln>
                <a:noFill/>
              </a:ln>
              <a:solidFill>
                <a:prstClr val="white"/>
              </a:solidFill>
              <a:effectLst/>
              <a:uLnTx/>
              <a:uFillTx/>
              <a:latin typeface="方正正中黑简体" panose="02000000000000000000" pitchFamily="2" charset="-122"/>
              <a:ea typeface="方正正中黑简体" panose="02000000000000000000" pitchFamily="2" charset="-122"/>
              <a:cs typeface="+mn-cs"/>
            </a:endParaRPr>
          </a:p>
        </p:txBody>
      </p:sp>
      <p:cxnSp>
        <p:nvCxnSpPr>
          <p:cNvPr id="13" name="直接连接符 12"/>
          <p:cNvCxnSpPr>
            <a:cxnSpLocks/>
          </p:cNvCxnSpPr>
          <p:nvPr/>
        </p:nvCxnSpPr>
        <p:spPr>
          <a:xfrm>
            <a:off x="2414016" y="3194068"/>
            <a:ext cx="2240046" cy="0"/>
          </a:xfrm>
          <a:prstGeom prst="line">
            <a:avLst/>
          </a:prstGeom>
          <a:ln w="603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6738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600" fill="hold"/>
                                        <p:tgtEl>
                                          <p:spTgt spid="5"/>
                                        </p:tgtEl>
                                        <p:attrNameLst>
                                          <p:attrName>ppt_x</p:attrName>
                                        </p:attrNameLst>
                                      </p:cBhvr>
                                      <p:tavLst>
                                        <p:tav tm="0">
                                          <p:val>
                                            <p:strVal val="0-#ppt_w/2"/>
                                          </p:val>
                                        </p:tav>
                                        <p:tav tm="100000">
                                          <p:val>
                                            <p:strVal val="#ppt_x"/>
                                          </p:val>
                                        </p:tav>
                                      </p:tavLst>
                                    </p:anim>
                                    <p:anim calcmode="lin" valueType="num">
                                      <p:cBhvr additive="base">
                                        <p:cTn id="8" dur="6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600" fill="hold"/>
                                        <p:tgtEl>
                                          <p:spTgt spid="7"/>
                                        </p:tgtEl>
                                        <p:attrNameLst>
                                          <p:attrName>ppt_x</p:attrName>
                                        </p:attrNameLst>
                                      </p:cBhvr>
                                      <p:tavLst>
                                        <p:tav tm="0">
                                          <p:val>
                                            <p:strVal val="0-#ppt_w/2"/>
                                          </p:val>
                                        </p:tav>
                                        <p:tav tm="100000">
                                          <p:val>
                                            <p:strVal val="#ppt_x"/>
                                          </p:val>
                                        </p:tav>
                                      </p:tavLst>
                                    </p:anim>
                                    <p:anim calcmode="lin" valueType="num">
                                      <p:cBhvr additive="base">
                                        <p:cTn id="12" dur="600" fill="hold"/>
                                        <p:tgtEl>
                                          <p:spTgt spid="7"/>
                                        </p:tgtEl>
                                        <p:attrNameLst>
                                          <p:attrName>ppt_y</p:attrName>
                                        </p:attrNameLst>
                                      </p:cBhvr>
                                      <p:tavLst>
                                        <p:tav tm="0">
                                          <p:val>
                                            <p:strVal val="1+#ppt_h/2"/>
                                          </p:val>
                                        </p:tav>
                                        <p:tav tm="100000">
                                          <p:val>
                                            <p:strVal val="#ppt_y"/>
                                          </p:val>
                                        </p:tav>
                                      </p:tavLst>
                                    </p:anim>
                                  </p:childTnLst>
                                </p:cTn>
                              </p:par>
                              <p:par>
                                <p:cTn id="13" presetID="12" presetClass="entr" presetSubtype="8" fill="hold" grpId="0" nodeType="withEffect">
                                  <p:stCondLst>
                                    <p:cond delay="500"/>
                                  </p:stCondLst>
                                  <p:iterate type="lt">
                                    <p:tmPct val="25000"/>
                                  </p:iterate>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childTnLst>
                          </p:cTn>
                        </p:par>
                        <p:par>
                          <p:cTn id="17" fill="hold">
                            <p:stCondLst>
                              <p:cond delay="1625"/>
                            </p:stCondLst>
                            <p:childTnLst>
                              <p:par>
                                <p:cTn id="18" presetID="22" presetClass="entr" presetSubtype="2"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right)">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五边形 46"/>
          <p:cNvSpPr/>
          <p:nvPr/>
        </p:nvSpPr>
        <p:spPr>
          <a:xfrm flipH="1">
            <a:off x="7528047" y="0"/>
            <a:ext cx="2809875" cy="6858000"/>
          </a:xfrm>
          <a:prstGeom prst="homePlat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 name="五边形 45"/>
          <p:cNvSpPr/>
          <p:nvPr/>
        </p:nvSpPr>
        <p:spPr>
          <a:xfrm flipH="1">
            <a:off x="8077430" y="0"/>
            <a:ext cx="2809875" cy="6858000"/>
          </a:xfrm>
          <a:prstGeom prst="homePlate">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9" name="文本框 28"/>
          <p:cNvSpPr txBox="1"/>
          <p:nvPr/>
        </p:nvSpPr>
        <p:spPr>
          <a:xfrm flipH="1">
            <a:off x="635066" y="3433317"/>
            <a:ext cx="64633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明黑" panose="020B0300000000000000" pitchFamily="34" charset="-122"/>
                <a:ea typeface="明黑" panose="020B0300000000000000" pitchFamily="34" charset="-122"/>
                <a:cs typeface="+mn-cs"/>
              </a:rPr>
              <a:t>诚信</a:t>
            </a:r>
          </a:p>
        </p:txBody>
      </p:sp>
      <p:sp>
        <p:nvSpPr>
          <p:cNvPr id="66" name="文本框 65"/>
          <p:cNvSpPr txBox="1"/>
          <p:nvPr/>
        </p:nvSpPr>
        <p:spPr>
          <a:xfrm>
            <a:off x="644536" y="686682"/>
            <a:ext cx="1741182" cy="4770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500" b="1" i="0" u="none" strike="noStrike" kern="1200" cap="none" spc="0" normalizeH="0" baseline="0" noProof="0" dirty="0">
                <a:ln>
                  <a:noFill/>
                </a:ln>
                <a:solidFill>
                  <a:prstClr val="black">
                    <a:lumMod val="75000"/>
                    <a:lumOff val="25000"/>
                  </a:prstClr>
                </a:solidFill>
                <a:effectLst/>
                <a:uLnTx/>
                <a:uFillTx/>
                <a:latin typeface="方正正中黑简体" panose="02000000000000000000" pitchFamily="2" charset="-122"/>
                <a:ea typeface="方正正中黑简体" panose="02000000000000000000" pitchFamily="2" charset="-122"/>
                <a:cs typeface="+mn-cs"/>
              </a:rPr>
              <a:t>开发环境</a:t>
            </a:r>
          </a:p>
        </p:txBody>
      </p:sp>
      <p:cxnSp>
        <p:nvCxnSpPr>
          <p:cNvPr id="59" name="直接连接符 58"/>
          <p:cNvCxnSpPr/>
          <p:nvPr/>
        </p:nvCxnSpPr>
        <p:spPr>
          <a:xfrm>
            <a:off x="507000" y="307064"/>
            <a:ext cx="0" cy="1163935"/>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1515127" y="331731"/>
            <a:ext cx="2381" cy="1139268"/>
            <a:chOff x="1984580" y="1638048"/>
            <a:chExt cx="2381" cy="1139268"/>
          </a:xfrm>
        </p:grpSpPr>
        <p:cxnSp>
          <p:nvCxnSpPr>
            <p:cNvPr id="64" name="直接连接符 63"/>
            <p:cNvCxnSpPr/>
            <p:nvPr/>
          </p:nvCxnSpPr>
          <p:spPr>
            <a:xfrm flipV="1">
              <a:off x="1986961" y="1638048"/>
              <a:ext cx="0" cy="24001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1984580" y="2563230"/>
              <a:ext cx="0" cy="214086"/>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509382" y="304413"/>
            <a:ext cx="1008000" cy="1166586"/>
            <a:chOff x="509382" y="304413"/>
            <a:chExt cx="1008000" cy="1166586"/>
          </a:xfrm>
        </p:grpSpPr>
        <p:cxnSp>
          <p:nvCxnSpPr>
            <p:cNvPr id="62" name="直接连接符 61"/>
            <p:cNvCxnSpPr/>
            <p:nvPr/>
          </p:nvCxnSpPr>
          <p:spPr>
            <a:xfrm flipH="1">
              <a:off x="509382" y="304413"/>
              <a:ext cx="1008000"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509382" y="1470999"/>
              <a:ext cx="1005745"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sp>
        <p:nvSpPr>
          <p:cNvPr id="21" name="五边形 20"/>
          <p:cNvSpPr/>
          <p:nvPr/>
        </p:nvSpPr>
        <p:spPr>
          <a:xfrm flipH="1">
            <a:off x="8591863" y="0"/>
            <a:ext cx="2809875" cy="6858000"/>
          </a:xfrm>
          <a:prstGeom prst="homePlate">
            <a:avLst/>
          </a:prstGeom>
          <a:gradFill>
            <a:gsLst>
              <a:gs pos="95000">
                <a:srgbClr val="0863B5"/>
              </a:gs>
              <a:gs pos="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五边形 19"/>
          <p:cNvSpPr/>
          <p:nvPr/>
        </p:nvSpPr>
        <p:spPr>
          <a:xfrm flipH="1">
            <a:off x="8945640" y="0"/>
            <a:ext cx="2809875" cy="6858000"/>
          </a:xfrm>
          <a:prstGeom prst="homePlate">
            <a:avLst/>
          </a:prstGeom>
          <a:gradFill>
            <a:gsLst>
              <a:gs pos="0">
                <a:srgbClr val="0863B5"/>
              </a:gs>
              <a:gs pos="34000">
                <a:srgbClr val="045798"/>
              </a:gs>
              <a:gs pos="100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五边形 3"/>
          <p:cNvSpPr/>
          <p:nvPr/>
        </p:nvSpPr>
        <p:spPr>
          <a:xfrm flipH="1">
            <a:off x="9382125" y="0"/>
            <a:ext cx="2809875" cy="6858000"/>
          </a:xfrm>
          <a:prstGeom prst="homePlate">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8" name="直接连接符 47">
            <a:extLst>
              <a:ext uri="{FF2B5EF4-FFF2-40B4-BE49-F238E27FC236}">
                <a16:creationId xmlns:a16="http://schemas.microsoft.com/office/drawing/2014/main" id="{B956E890-CDDB-4E52-A973-CF2787688DC9}"/>
              </a:ext>
            </a:extLst>
          </p:cNvPr>
          <p:cNvCxnSpPr>
            <a:cxnSpLocks/>
          </p:cNvCxnSpPr>
          <p:nvPr/>
        </p:nvCxnSpPr>
        <p:spPr>
          <a:xfrm>
            <a:off x="1268696" y="4141788"/>
            <a:ext cx="6392458" cy="0"/>
          </a:xfrm>
          <a:prstGeom prst="line">
            <a:avLst/>
          </a:prstGeom>
          <a:ln w="50800">
            <a:solidFill>
              <a:srgbClr val="226AA6"/>
            </a:solidFill>
          </a:ln>
        </p:spPr>
        <p:style>
          <a:lnRef idx="1">
            <a:schemeClr val="accent1"/>
          </a:lnRef>
          <a:fillRef idx="0">
            <a:schemeClr val="accent1"/>
          </a:fillRef>
          <a:effectRef idx="0">
            <a:schemeClr val="accent1"/>
          </a:effectRef>
          <a:fontRef idx="minor">
            <a:schemeClr val="tx1"/>
          </a:fontRef>
        </p:style>
      </p:cxnSp>
      <p:graphicFrame>
        <p:nvGraphicFramePr>
          <p:cNvPr id="3" name="表格 2">
            <a:extLst>
              <a:ext uri="{FF2B5EF4-FFF2-40B4-BE49-F238E27FC236}">
                <a16:creationId xmlns:a16="http://schemas.microsoft.com/office/drawing/2014/main" id="{F38258E3-6B00-4619-A4CB-5AABB4C7CCEB}"/>
              </a:ext>
            </a:extLst>
          </p:cNvPr>
          <p:cNvGraphicFramePr>
            <a:graphicFrameLocks noGrp="1"/>
          </p:cNvGraphicFramePr>
          <p:nvPr>
            <p:extLst>
              <p:ext uri="{D42A27DB-BD31-4B8C-83A1-F6EECF244321}">
                <p14:modId xmlns:p14="http://schemas.microsoft.com/office/powerpoint/2010/main" val="4181246865"/>
              </p:ext>
            </p:extLst>
          </p:nvPr>
        </p:nvGraphicFramePr>
        <p:xfrm>
          <a:off x="1602175" y="2286514"/>
          <a:ext cx="5689758" cy="1442695"/>
        </p:xfrm>
        <a:graphic>
          <a:graphicData uri="http://schemas.openxmlformats.org/drawingml/2006/table">
            <a:tbl>
              <a:tblPr firstRow="1" firstCol="1" lastRow="1" lastCol="1" bandRow="1" bandCol="1">
                <a:tableStyleId>{5C22544A-7EE6-4342-B048-85BDC9FD1C3A}</a:tableStyleId>
              </a:tblPr>
              <a:tblGrid>
                <a:gridCol w="2890327">
                  <a:extLst>
                    <a:ext uri="{9D8B030D-6E8A-4147-A177-3AD203B41FA5}">
                      <a16:colId xmlns:a16="http://schemas.microsoft.com/office/drawing/2014/main" val="1489184875"/>
                    </a:ext>
                  </a:extLst>
                </a:gridCol>
                <a:gridCol w="2799431">
                  <a:extLst>
                    <a:ext uri="{9D8B030D-6E8A-4147-A177-3AD203B41FA5}">
                      <a16:colId xmlns:a16="http://schemas.microsoft.com/office/drawing/2014/main" val="1470646083"/>
                    </a:ext>
                  </a:extLst>
                </a:gridCol>
              </a:tblGrid>
              <a:tr h="242618">
                <a:tc>
                  <a:txBody>
                    <a:bodyPr/>
                    <a:lstStyle/>
                    <a:p>
                      <a:pPr algn="ctr">
                        <a:lnSpc>
                          <a:spcPct val="135000"/>
                        </a:lnSpc>
                        <a:spcAft>
                          <a:spcPts val="0"/>
                        </a:spcAft>
                      </a:pPr>
                      <a:r>
                        <a:rPr lang="zh-CN" sz="1050" kern="100" dirty="0">
                          <a:effectLst/>
                        </a:rPr>
                        <a:t>环境</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35000"/>
                        </a:lnSpc>
                        <a:spcAft>
                          <a:spcPts val="0"/>
                        </a:spcAft>
                      </a:pPr>
                      <a:r>
                        <a:rPr lang="zh-CN" sz="1050" kern="100">
                          <a:effectLst/>
                        </a:rPr>
                        <a:t>配置</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52464075"/>
                  </a:ext>
                </a:extLst>
              </a:tr>
              <a:tr h="851235">
                <a:tc>
                  <a:txBody>
                    <a:bodyPr/>
                    <a:lstStyle/>
                    <a:p>
                      <a:pPr algn="ctr">
                        <a:lnSpc>
                          <a:spcPct val="135000"/>
                        </a:lnSpc>
                        <a:spcAft>
                          <a:spcPts val="0"/>
                        </a:spcAft>
                      </a:pPr>
                      <a:r>
                        <a:rPr lang="en-US" sz="1050" kern="100" dirty="0">
                          <a:effectLst/>
                        </a:rPr>
                        <a:t>CPU</a:t>
                      </a:r>
                      <a:endParaRPr lang="zh-CN" sz="1050" kern="100" dirty="0">
                        <a:effectLst/>
                      </a:endParaRPr>
                    </a:p>
                    <a:p>
                      <a:pPr algn="ctr">
                        <a:lnSpc>
                          <a:spcPct val="135000"/>
                        </a:lnSpc>
                        <a:spcAft>
                          <a:spcPts val="0"/>
                        </a:spcAft>
                      </a:pPr>
                      <a:r>
                        <a:rPr lang="zh-CN" sz="1050" kern="100" dirty="0">
                          <a:effectLst/>
                        </a:rPr>
                        <a:t>内存</a:t>
                      </a:r>
                    </a:p>
                    <a:p>
                      <a:pPr algn="ctr">
                        <a:lnSpc>
                          <a:spcPct val="135000"/>
                        </a:lnSpc>
                        <a:spcAft>
                          <a:spcPts val="0"/>
                        </a:spcAft>
                      </a:pPr>
                      <a:r>
                        <a:rPr lang="zh-CN" sz="1050" kern="100" dirty="0">
                          <a:effectLst/>
                        </a:rPr>
                        <a:t>硬盘</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35000"/>
                        </a:lnSpc>
                        <a:spcAft>
                          <a:spcPts val="0"/>
                        </a:spcAft>
                      </a:pPr>
                      <a:r>
                        <a:rPr lang="en-US" sz="1050" kern="100" dirty="0">
                          <a:effectLst/>
                        </a:rPr>
                        <a:t>Intel </a:t>
                      </a:r>
                      <a:endParaRPr lang="zh-CN" sz="1050" kern="100" dirty="0">
                        <a:effectLst/>
                      </a:endParaRPr>
                    </a:p>
                    <a:p>
                      <a:pPr algn="just">
                        <a:lnSpc>
                          <a:spcPct val="135000"/>
                        </a:lnSpc>
                        <a:spcAft>
                          <a:spcPts val="0"/>
                        </a:spcAft>
                      </a:pPr>
                      <a:r>
                        <a:rPr lang="en-US" sz="1050" kern="100" dirty="0">
                          <a:effectLst/>
                        </a:rPr>
                        <a:t>4G</a:t>
                      </a:r>
                      <a:endParaRPr lang="zh-CN" sz="1050" kern="100" dirty="0">
                        <a:effectLst/>
                      </a:endParaRPr>
                    </a:p>
                    <a:p>
                      <a:pPr algn="just">
                        <a:lnSpc>
                          <a:spcPct val="135000"/>
                        </a:lnSpc>
                        <a:spcAft>
                          <a:spcPts val="0"/>
                        </a:spcAft>
                      </a:pPr>
                      <a:r>
                        <a:rPr lang="en-US" sz="1050" kern="100" dirty="0">
                          <a:effectLst/>
                        </a:rPr>
                        <a:t>100G</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36505820"/>
                  </a:ext>
                </a:extLst>
              </a:tr>
              <a:tr h="348842">
                <a:tc>
                  <a:txBody>
                    <a:bodyPr/>
                    <a:lstStyle/>
                    <a:p>
                      <a:pPr algn="ctr">
                        <a:lnSpc>
                          <a:spcPct val="135000"/>
                        </a:lnSpc>
                        <a:spcAft>
                          <a:spcPts val="0"/>
                        </a:spcAft>
                      </a:pPr>
                      <a:r>
                        <a:rPr lang="zh-CN" sz="1050" kern="100" dirty="0">
                          <a:effectLst/>
                        </a:rPr>
                        <a:t>操作系统</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35000"/>
                        </a:lnSpc>
                        <a:spcAft>
                          <a:spcPts val="0"/>
                        </a:spcAft>
                      </a:pPr>
                      <a:r>
                        <a:rPr lang="en-US" sz="1050" kern="100" dirty="0">
                          <a:effectLst/>
                        </a:rPr>
                        <a:t>Windows10</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20552109"/>
                  </a:ext>
                </a:extLst>
              </a:tr>
            </a:tbl>
          </a:graphicData>
        </a:graphic>
      </p:graphicFrame>
      <p:graphicFrame>
        <p:nvGraphicFramePr>
          <p:cNvPr id="6" name="表格 5">
            <a:extLst>
              <a:ext uri="{FF2B5EF4-FFF2-40B4-BE49-F238E27FC236}">
                <a16:creationId xmlns:a16="http://schemas.microsoft.com/office/drawing/2014/main" id="{43AC1DED-AC26-4EBD-8CF6-AD3D5E638EAA}"/>
              </a:ext>
            </a:extLst>
          </p:cNvPr>
          <p:cNvGraphicFramePr>
            <a:graphicFrameLocks noGrp="1"/>
          </p:cNvGraphicFramePr>
          <p:nvPr>
            <p:extLst>
              <p:ext uri="{D42A27DB-BD31-4B8C-83A1-F6EECF244321}">
                <p14:modId xmlns:p14="http://schemas.microsoft.com/office/powerpoint/2010/main" val="1861509364"/>
              </p:ext>
            </p:extLst>
          </p:nvPr>
        </p:nvGraphicFramePr>
        <p:xfrm>
          <a:off x="1620047" y="4490912"/>
          <a:ext cx="5689757" cy="1008981"/>
        </p:xfrm>
        <a:graphic>
          <a:graphicData uri="http://schemas.openxmlformats.org/drawingml/2006/table">
            <a:tbl>
              <a:tblPr firstRow="1" firstCol="1" lastRow="1" lastCol="1" bandRow="1" bandCol="1">
                <a:tableStyleId>{5C22544A-7EE6-4342-B048-85BDC9FD1C3A}</a:tableStyleId>
              </a:tblPr>
              <a:tblGrid>
                <a:gridCol w="2890326">
                  <a:extLst>
                    <a:ext uri="{9D8B030D-6E8A-4147-A177-3AD203B41FA5}">
                      <a16:colId xmlns:a16="http://schemas.microsoft.com/office/drawing/2014/main" val="183194076"/>
                    </a:ext>
                  </a:extLst>
                </a:gridCol>
                <a:gridCol w="2799431">
                  <a:extLst>
                    <a:ext uri="{9D8B030D-6E8A-4147-A177-3AD203B41FA5}">
                      <a16:colId xmlns:a16="http://schemas.microsoft.com/office/drawing/2014/main" val="2512351410"/>
                    </a:ext>
                  </a:extLst>
                </a:gridCol>
              </a:tblGrid>
              <a:tr h="362835">
                <a:tc>
                  <a:txBody>
                    <a:bodyPr/>
                    <a:lstStyle/>
                    <a:p>
                      <a:pPr algn="ctr">
                        <a:lnSpc>
                          <a:spcPct val="135000"/>
                        </a:lnSpc>
                        <a:spcAft>
                          <a:spcPts val="0"/>
                        </a:spcAft>
                      </a:pPr>
                      <a:r>
                        <a:rPr lang="zh-CN" sz="1050" kern="100" dirty="0">
                          <a:effectLst/>
                        </a:rPr>
                        <a:t>软件</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35000"/>
                        </a:lnSpc>
                        <a:spcAft>
                          <a:spcPts val="0"/>
                        </a:spcAft>
                      </a:pPr>
                      <a:r>
                        <a:rPr lang="zh-CN" sz="1050" kern="100" dirty="0">
                          <a:effectLst/>
                        </a:rPr>
                        <a:t>说明</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58896790"/>
                  </a:ext>
                </a:extLst>
              </a:tr>
              <a:tr h="646146">
                <a:tc>
                  <a:txBody>
                    <a:bodyPr/>
                    <a:lstStyle/>
                    <a:p>
                      <a:pPr algn="ctr">
                        <a:lnSpc>
                          <a:spcPct val="135000"/>
                        </a:lnSpc>
                        <a:spcAft>
                          <a:spcPts val="0"/>
                        </a:spcAft>
                      </a:pPr>
                      <a:r>
                        <a:rPr lang="en-US" sz="1200" kern="100" dirty="0">
                          <a:effectLst/>
                        </a:rPr>
                        <a:t>IntelliJ IDEA</a:t>
                      </a:r>
                      <a:r>
                        <a:rPr lang="en-US" sz="1050" kern="100" dirty="0">
                          <a:effectLst/>
                        </a:rPr>
                        <a:t> </a:t>
                      </a:r>
                      <a:endParaRPr lang="zh-CN" sz="1050" kern="100" dirty="0">
                        <a:effectLst/>
                      </a:endParaRPr>
                    </a:p>
                    <a:p>
                      <a:pPr algn="ctr">
                        <a:lnSpc>
                          <a:spcPct val="135000"/>
                        </a:lnSpc>
                        <a:spcAft>
                          <a:spcPts val="0"/>
                        </a:spcAft>
                      </a:pPr>
                      <a:r>
                        <a:rPr lang="en-US" sz="1050" kern="100" dirty="0">
                          <a:effectLst/>
                        </a:rPr>
                        <a:t>Pgadmin4</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35000"/>
                        </a:lnSpc>
                        <a:spcAft>
                          <a:spcPts val="0"/>
                        </a:spcAft>
                      </a:pPr>
                      <a:r>
                        <a:rPr lang="zh-CN" sz="1050" kern="100" dirty="0">
                          <a:effectLst/>
                        </a:rPr>
                        <a:t>系统开发平台</a:t>
                      </a:r>
                    </a:p>
                    <a:p>
                      <a:pPr algn="just">
                        <a:lnSpc>
                          <a:spcPct val="135000"/>
                        </a:lnSpc>
                        <a:spcAft>
                          <a:spcPts val="0"/>
                        </a:spcAft>
                      </a:pPr>
                      <a:r>
                        <a:rPr lang="zh-CN" sz="1050" kern="100" dirty="0">
                          <a:effectLst/>
                        </a:rPr>
                        <a:t>数据系统</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31069481"/>
                  </a:ext>
                </a:extLst>
              </a:tr>
            </a:tbl>
          </a:graphicData>
        </a:graphic>
      </p:graphicFrame>
      <p:sp>
        <p:nvSpPr>
          <p:cNvPr id="7" name="Rectangle 1">
            <a:extLst>
              <a:ext uri="{FF2B5EF4-FFF2-40B4-BE49-F238E27FC236}">
                <a16:creationId xmlns:a16="http://schemas.microsoft.com/office/drawing/2014/main" id="{BBCDF172-0DF8-4E0B-9DD8-5DB570B972A8}"/>
              </a:ext>
            </a:extLst>
          </p:cNvPr>
          <p:cNvSpPr>
            <a:spLocks noChangeArrowheads="1"/>
          </p:cNvSpPr>
          <p:nvPr/>
        </p:nvSpPr>
        <p:spPr bwMode="auto">
          <a:xfrm>
            <a:off x="3432175" y="3684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表</a:t>
            </a:r>
            <a:r>
              <a:rPr kumimoji="0" lang="en-US" altLang="zh-CN" sz="1000" b="0" i="0" u="none" strike="noStrike" cap="none" normalizeH="0" baseline="0">
                <a:ln>
                  <a:noFill/>
                </a:ln>
                <a:solidFill>
                  <a:schemeClr val="tx1"/>
                </a:solidFill>
                <a:effectLst/>
                <a:latin typeface="Arial" panose="020B0604020202020204" pitchFamily="34" charset="0"/>
                <a:ea typeface="宋体" panose="02010600030101010101" pitchFamily="2" charset="-122"/>
              </a:rPr>
              <a:t>7</a:t>
            </a:r>
            <a:r>
              <a:rPr kumimoji="0" lang="en-US" altLang="zh-CN"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 </a:t>
            </a:r>
            <a:r>
              <a:rPr kumimoji="0" lang="zh-CN" altLang="en-US"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系统运行硬件环境表</a:t>
            </a:r>
            <a:endParaRPr kumimoji="0" lang="zh-CN"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a:ln>
                  <a:noFill/>
                </a:ln>
                <a:solidFill>
                  <a:srgbClr val="FFFFFF"/>
                </a:solidFill>
                <a:effectLst/>
                <a:latin typeface="Arial" panose="020B0604020202020204" pitchFamily="34" charset="0"/>
                <a:ea typeface="Times New Roman" panose="02020603050405020304" pitchFamily="18" charset="0"/>
              </a:rPr>
              <a:t>表</a:t>
            </a:r>
            <a:r>
              <a:rPr kumimoji="0" lang="en-US" altLang="zh-CN" sz="1000" b="0" i="0" u="none" strike="noStrike" cap="none" normalizeH="0" baseline="0">
                <a:ln>
                  <a:noFill/>
                </a:ln>
                <a:solidFill>
                  <a:schemeClr val="tx1"/>
                </a:solidFill>
                <a:effectLst/>
                <a:latin typeface="Arial" panose="020B0604020202020204" pitchFamily="34" charset="0"/>
                <a:ea typeface="宋体" panose="02010600030101010101" pitchFamily="2" charset="-122"/>
              </a:rPr>
              <a:t>7.</a:t>
            </a:r>
            <a:r>
              <a:rPr kumimoji="0" lang="en-US" altLang="zh-CN"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2</a:t>
            </a:r>
            <a:r>
              <a:rPr kumimoji="0" lang="en-US" altLang="zh-CN" sz="10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zh-CN" altLang="en-US"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软件</a:t>
            </a:r>
            <a:r>
              <a:rPr kumimoji="0" lang="zh-CN" altLang="en-US" sz="1000" b="0" i="0" u="none" strike="noStrike" cap="none" normalizeH="0" baseline="0">
                <a:ln>
                  <a:noFill/>
                </a:ln>
                <a:solidFill>
                  <a:schemeClr val="tx1"/>
                </a:solidFill>
                <a:effectLst/>
                <a:latin typeface="宋体" panose="02010600030101010101" pitchFamily="2" charset="-122"/>
                <a:ea typeface="宋体" panose="02010600030101010101" pitchFamily="2" charset="-122"/>
              </a:rPr>
              <a:t>开发</a:t>
            </a:r>
            <a:r>
              <a:rPr kumimoji="0" lang="zh-CN" altLang="en-US" sz="1000" b="0" i="0" u="none" strike="noStrike" cap="none" normalizeH="0" baseline="0">
                <a:ln>
                  <a:noFill/>
                </a:ln>
                <a:solidFill>
                  <a:schemeClr val="tx1"/>
                </a:solidFill>
                <a:effectLst/>
                <a:ea typeface="Times New Roman" panose="02020603050405020304" pitchFamily="18" charset="0"/>
              </a:rPr>
              <a:t>平台表</a:t>
            </a:r>
            <a:endParaRPr kumimoji="0" lang="zh-CN"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434066"/>
      </p:ext>
    </p:extLst>
  </p:cSld>
  <p:clrMapOvr>
    <a:masterClrMapping/>
  </p:clrMapOvr>
  <mc:AlternateContent xmlns:mc="http://schemas.openxmlformats.org/markup-compatibility/2006" xmlns:p14="http://schemas.microsoft.com/office/powerpoint/2010/main">
    <mc:Choice Requires="p14">
      <p:transition spd="slow" p14:dur="1525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arn(outHorizontal)">
                                      <p:cBhvr>
                                        <p:cTn id="7" dur="250"/>
                                        <p:tgtEl>
                                          <p:spTgt spid="60"/>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250"/>
                                        <p:tgtEl>
                                          <p:spTgt spid="2"/>
                                        </p:tgtEl>
                                      </p:cBhvr>
                                    </p:animEffect>
                                  </p:childTnLst>
                                </p:cTn>
                              </p:par>
                            </p:childTnLst>
                          </p:cTn>
                        </p:par>
                        <p:par>
                          <p:cTn id="12" fill="hold">
                            <p:stCondLst>
                              <p:cond delay="500"/>
                            </p:stCondLst>
                            <p:childTnLst>
                              <p:par>
                                <p:cTn id="13" presetID="16" presetClass="entr" presetSubtype="26" fill="hold"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barn(inHorizontal)">
                                      <p:cBhvr>
                                        <p:cTn id="15" dur="250"/>
                                        <p:tgtEl>
                                          <p:spTgt spid="59"/>
                                        </p:tgtEl>
                                      </p:cBhvr>
                                    </p:animEffect>
                                  </p:childTnLst>
                                </p:cTn>
                              </p:par>
                            </p:childTnLst>
                          </p:cTn>
                        </p:par>
                        <p:par>
                          <p:cTn id="16" fill="hold">
                            <p:stCondLst>
                              <p:cond delay="750"/>
                            </p:stCondLst>
                            <p:childTnLst>
                              <p:par>
                                <p:cTn id="17" presetID="2" presetClass="entr" presetSubtype="2" decel="10000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600" fill="hold"/>
                                        <p:tgtEl>
                                          <p:spTgt spid="4"/>
                                        </p:tgtEl>
                                        <p:attrNameLst>
                                          <p:attrName>ppt_x</p:attrName>
                                        </p:attrNameLst>
                                      </p:cBhvr>
                                      <p:tavLst>
                                        <p:tav tm="0">
                                          <p:val>
                                            <p:strVal val="1+#ppt_w/2"/>
                                          </p:val>
                                        </p:tav>
                                        <p:tav tm="100000">
                                          <p:val>
                                            <p:strVal val="#ppt_x"/>
                                          </p:val>
                                        </p:tav>
                                      </p:tavLst>
                                    </p:anim>
                                    <p:anim calcmode="lin" valueType="num">
                                      <p:cBhvr additive="base">
                                        <p:cTn id="20" dur="600" fill="hold"/>
                                        <p:tgtEl>
                                          <p:spTgt spid="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5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600" fill="hold"/>
                                        <p:tgtEl>
                                          <p:spTgt spid="20"/>
                                        </p:tgtEl>
                                        <p:attrNameLst>
                                          <p:attrName>ppt_x</p:attrName>
                                        </p:attrNameLst>
                                      </p:cBhvr>
                                      <p:tavLst>
                                        <p:tav tm="0">
                                          <p:val>
                                            <p:strVal val="1+#ppt_w/2"/>
                                          </p:val>
                                        </p:tav>
                                        <p:tav tm="100000">
                                          <p:val>
                                            <p:strVal val="#ppt_x"/>
                                          </p:val>
                                        </p:tav>
                                      </p:tavLst>
                                    </p:anim>
                                    <p:anim calcmode="lin" valueType="num">
                                      <p:cBhvr additive="base">
                                        <p:cTn id="24" dur="60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25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600" fill="hold"/>
                                        <p:tgtEl>
                                          <p:spTgt spid="21"/>
                                        </p:tgtEl>
                                        <p:attrNameLst>
                                          <p:attrName>ppt_x</p:attrName>
                                        </p:attrNameLst>
                                      </p:cBhvr>
                                      <p:tavLst>
                                        <p:tav tm="0">
                                          <p:val>
                                            <p:strVal val="1+#ppt_w/2"/>
                                          </p:val>
                                        </p:tav>
                                        <p:tav tm="100000">
                                          <p:val>
                                            <p:strVal val="#ppt_x"/>
                                          </p:val>
                                        </p:tav>
                                      </p:tavLst>
                                    </p:anim>
                                    <p:anim calcmode="lin" valueType="num">
                                      <p:cBhvr additive="base">
                                        <p:cTn id="28" dur="6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35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600" fill="hold"/>
                                        <p:tgtEl>
                                          <p:spTgt spid="46"/>
                                        </p:tgtEl>
                                        <p:attrNameLst>
                                          <p:attrName>ppt_x</p:attrName>
                                        </p:attrNameLst>
                                      </p:cBhvr>
                                      <p:tavLst>
                                        <p:tav tm="0">
                                          <p:val>
                                            <p:strVal val="1+#ppt_w/2"/>
                                          </p:val>
                                        </p:tav>
                                        <p:tav tm="100000">
                                          <p:val>
                                            <p:strVal val="#ppt_x"/>
                                          </p:val>
                                        </p:tav>
                                      </p:tavLst>
                                    </p:anim>
                                    <p:anim calcmode="lin" valueType="num">
                                      <p:cBhvr additive="base">
                                        <p:cTn id="32" dur="600" fill="hold"/>
                                        <p:tgtEl>
                                          <p:spTgt spid="46"/>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45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600" fill="hold"/>
                                        <p:tgtEl>
                                          <p:spTgt spid="47"/>
                                        </p:tgtEl>
                                        <p:attrNameLst>
                                          <p:attrName>ppt_x</p:attrName>
                                        </p:attrNameLst>
                                      </p:cBhvr>
                                      <p:tavLst>
                                        <p:tav tm="0">
                                          <p:val>
                                            <p:strVal val="1+#ppt_w/2"/>
                                          </p:val>
                                        </p:tav>
                                        <p:tav tm="100000">
                                          <p:val>
                                            <p:strVal val="#ppt_x"/>
                                          </p:val>
                                        </p:tav>
                                      </p:tavLst>
                                    </p:anim>
                                    <p:anim calcmode="lin" valueType="num">
                                      <p:cBhvr additive="base">
                                        <p:cTn id="36" dur="600" fill="hold"/>
                                        <p:tgtEl>
                                          <p:spTgt spid="47"/>
                                        </p:tgtEl>
                                        <p:attrNameLst>
                                          <p:attrName>ppt_y</p:attrName>
                                        </p:attrNameLst>
                                      </p:cBhvr>
                                      <p:tavLst>
                                        <p:tav tm="0">
                                          <p:val>
                                            <p:strVal val="#ppt_y"/>
                                          </p:val>
                                        </p:tav>
                                        <p:tav tm="100000">
                                          <p:val>
                                            <p:strVal val="#ppt_y"/>
                                          </p:val>
                                        </p:tav>
                                      </p:tavLst>
                                    </p:anim>
                                  </p:childTnLst>
                                </p:cTn>
                              </p:par>
                              <p:par>
                                <p:cTn id="37" presetID="22" presetClass="entr" presetSubtype="8" fill="hold" nodeType="withEffect">
                                  <p:stCondLst>
                                    <p:cond delay="225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21" grpId="0" animBg="1"/>
      <p:bldP spid="20" grpId="0" animBg="1"/>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flipH="1">
            <a:off x="0" y="0"/>
            <a:ext cx="12192000" cy="6858000"/>
          </a:xfrm>
          <a:prstGeom prst="rect">
            <a:avLst/>
          </a:prstGeom>
          <a:noFill/>
          <a:ln>
            <a:noFill/>
          </a:ln>
        </p:spPr>
      </p:pic>
      <p:sp>
        <p:nvSpPr>
          <p:cNvPr id="6" name="矩形 5"/>
          <p:cNvSpPr/>
          <p:nvPr/>
        </p:nvSpPr>
        <p:spPr>
          <a:xfrm>
            <a:off x="0" y="0"/>
            <a:ext cx="12192000" cy="68580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矩形 4"/>
          <p:cNvSpPr/>
          <p:nvPr/>
        </p:nvSpPr>
        <p:spPr>
          <a:xfrm rot="19514313" flipH="1">
            <a:off x="-2086671" y="4115387"/>
            <a:ext cx="7603412" cy="2966166"/>
          </a:xfrm>
          <a:custGeom>
            <a:avLst/>
            <a:gdLst>
              <a:gd name="connsiteX0" fmla="*/ 0 w 8853714"/>
              <a:gd name="connsiteY0" fmla="*/ 0 h 4122057"/>
              <a:gd name="connsiteX1" fmla="*/ 8853714 w 8853714"/>
              <a:gd name="connsiteY1" fmla="*/ 0 h 4122057"/>
              <a:gd name="connsiteX2" fmla="*/ 8853714 w 8853714"/>
              <a:gd name="connsiteY2" fmla="*/ 4122057 h 4122057"/>
              <a:gd name="connsiteX3" fmla="*/ 0 w 8853714"/>
              <a:gd name="connsiteY3" fmla="*/ 4122057 h 4122057"/>
              <a:gd name="connsiteX4" fmla="*/ 0 w 8853714"/>
              <a:gd name="connsiteY4" fmla="*/ 0 h 4122057"/>
              <a:gd name="connsiteX0" fmla="*/ 14515 w 8868229"/>
              <a:gd name="connsiteY0" fmla="*/ 0 h 4122057"/>
              <a:gd name="connsiteX1" fmla="*/ 8868229 w 8868229"/>
              <a:gd name="connsiteY1" fmla="*/ 0 h 4122057"/>
              <a:gd name="connsiteX2" fmla="*/ 8868229 w 8868229"/>
              <a:gd name="connsiteY2" fmla="*/ 4122057 h 4122057"/>
              <a:gd name="connsiteX3" fmla="*/ 14515 w 8868229"/>
              <a:gd name="connsiteY3" fmla="*/ 4122057 h 4122057"/>
              <a:gd name="connsiteX4" fmla="*/ 0 w 8868229"/>
              <a:gd name="connsiteY4" fmla="*/ 2119085 h 4122057"/>
              <a:gd name="connsiteX5" fmla="*/ 14515 w 8868229"/>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712687 w 10566401"/>
              <a:gd name="connsiteY0" fmla="*/ 0 h 4122057"/>
              <a:gd name="connsiteX1" fmla="*/ 10566401 w 10566401"/>
              <a:gd name="connsiteY1" fmla="*/ 0 h 4122057"/>
              <a:gd name="connsiteX2" fmla="*/ 10566401 w 10566401"/>
              <a:gd name="connsiteY2" fmla="*/ 4122057 h 4122057"/>
              <a:gd name="connsiteX3" fmla="*/ 1712687 w 10566401"/>
              <a:gd name="connsiteY3" fmla="*/ 4122057 h 4122057"/>
              <a:gd name="connsiteX4" fmla="*/ 0 w 10566401"/>
              <a:gd name="connsiteY4" fmla="*/ 1756228 h 4122057"/>
              <a:gd name="connsiteX5" fmla="*/ 1712687 w 10566401"/>
              <a:gd name="connsiteY5" fmla="*/ 0 h 4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66401" h="4122057">
                <a:moveTo>
                  <a:pt x="1712687" y="0"/>
                </a:moveTo>
                <a:lnTo>
                  <a:pt x="10566401" y="0"/>
                </a:lnTo>
                <a:lnTo>
                  <a:pt x="10566401" y="4122057"/>
                </a:lnTo>
                <a:lnTo>
                  <a:pt x="1712687" y="4122057"/>
                </a:lnTo>
                <a:lnTo>
                  <a:pt x="0" y="1756228"/>
                </a:lnTo>
                <a:lnTo>
                  <a:pt x="1712687" y="0"/>
                </a:lnTo>
                <a:close/>
              </a:path>
            </a:pathLst>
          </a:custGeom>
          <a:solidFill>
            <a:srgbClr val="089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矩形 4"/>
          <p:cNvSpPr/>
          <p:nvPr/>
        </p:nvSpPr>
        <p:spPr>
          <a:xfrm rot="19514313" flipH="1">
            <a:off x="-4327386" y="3064019"/>
            <a:ext cx="10566401" cy="3506839"/>
          </a:xfrm>
          <a:custGeom>
            <a:avLst/>
            <a:gdLst>
              <a:gd name="connsiteX0" fmla="*/ 0 w 8853714"/>
              <a:gd name="connsiteY0" fmla="*/ 0 h 4122057"/>
              <a:gd name="connsiteX1" fmla="*/ 8853714 w 8853714"/>
              <a:gd name="connsiteY1" fmla="*/ 0 h 4122057"/>
              <a:gd name="connsiteX2" fmla="*/ 8853714 w 8853714"/>
              <a:gd name="connsiteY2" fmla="*/ 4122057 h 4122057"/>
              <a:gd name="connsiteX3" fmla="*/ 0 w 8853714"/>
              <a:gd name="connsiteY3" fmla="*/ 4122057 h 4122057"/>
              <a:gd name="connsiteX4" fmla="*/ 0 w 8853714"/>
              <a:gd name="connsiteY4" fmla="*/ 0 h 4122057"/>
              <a:gd name="connsiteX0" fmla="*/ 14515 w 8868229"/>
              <a:gd name="connsiteY0" fmla="*/ 0 h 4122057"/>
              <a:gd name="connsiteX1" fmla="*/ 8868229 w 8868229"/>
              <a:gd name="connsiteY1" fmla="*/ 0 h 4122057"/>
              <a:gd name="connsiteX2" fmla="*/ 8868229 w 8868229"/>
              <a:gd name="connsiteY2" fmla="*/ 4122057 h 4122057"/>
              <a:gd name="connsiteX3" fmla="*/ 14515 w 8868229"/>
              <a:gd name="connsiteY3" fmla="*/ 4122057 h 4122057"/>
              <a:gd name="connsiteX4" fmla="*/ 0 w 8868229"/>
              <a:gd name="connsiteY4" fmla="*/ 2119085 h 4122057"/>
              <a:gd name="connsiteX5" fmla="*/ 14515 w 8868229"/>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712687 w 10566401"/>
              <a:gd name="connsiteY0" fmla="*/ 0 h 4122057"/>
              <a:gd name="connsiteX1" fmla="*/ 10566401 w 10566401"/>
              <a:gd name="connsiteY1" fmla="*/ 0 h 4122057"/>
              <a:gd name="connsiteX2" fmla="*/ 10566401 w 10566401"/>
              <a:gd name="connsiteY2" fmla="*/ 4122057 h 4122057"/>
              <a:gd name="connsiteX3" fmla="*/ 1712687 w 10566401"/>
              <a:gd name="connsiteY3" fmla="*/ 4122057 h 4122057"/>
              <a:gd name="connsiteX4" fmla="*/ 0 w 10566401"/>
              <a:gd name="connsiteY4" fmla="*/ 1756228 h 4122057"/>
              <a:gd name="connsiteX5" fmla="*/ 1712687 w 10566401"/>
              <a:gd name="connsiteY5" fmla="*/ 0 h 4122057"/>
              <a:gd name="connsiteX0" fmla="*/ 1712687 w 10566401"/>
              <a:gd name="connsiteY0" fmla="*/ 0 h 4122057"/>
              <a:gd name="connsiteX1" fmla="*/ 10566401 w 10566401"/>
              <a:gd name="connsiteY1" fmla="*/ 0 h 4122057"/>
              <a:gd name="connsiteX2" fmla="*/ 10566401 w 10566401"/>
              <a:gd name="connsiteY2" fmla="*/ 4122057 h 4122057"/>
              <a:gd name="connsiteX3" fmla="*/ 1347865 w 10566401"/>
              <a:gd name="connsiteY3" fmla="*/ 4082806 h 4122057"/>
              <a:gd name="connsiteX4" fmla="*/ 0 w 10566401"/>
              <a:gd name="connsiteY4" fmla="*/ 1756228 h 4122057"/>
              <a:gd name="connsiteX5" fmla="*/ 1712687 w 10566401"/>
              <a:gd name="connsiteY5" fmla="*/ 0 h 4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66401" h="4122057">
                <a:moveTo>
                  <a:pt x="1712687" y="0"/>
                </a:moveTo>
                <a:lnTo>
                  <a:pt x="10566401" y="0"/>
                </a:lnTo>
                <a:lnTo>
                  <a:pt x="10566401" y="4122057"/>
                </a:lnTo>
                <a:lnTo>
                  <a:pt x="1347865" y="4082806"/>
                </a:lnTo>
                <a:lnTo>
                  <a:pt x="0" y="1756228"/>
                </a:lnTo>
                <a:lnTo>
                  <a:pt x="1712687" y="0"/>
                </a:lnTo>
                <a:close/>
              </a:path>
            </a:pathLst>
          </a:custGeom>
          <a:gradFill>
            <a:gsLst>
              <a:gs pos="0">
                <a:srgbClr val="0863B5"/>
              </a:gs>
              <a:gs pos="97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文本框 8"/>
          <p:cNvSpPr txBox="1"/>
          <p:nvPr/>
        </p:nvSpPr>
        <p:spPr>
          <a:xfrm>
            <a:off x="2249424" y="2219511"/>
            <a:ext cx="2502856" cy="64633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3600" b="1" spc="100" noProof="0" dirty="0">
                <a:solidFill>
                  <a:prstClr val="white"/>
                </a:solidFill>
                <a:latin typeface="方正正中黑简体" panose="02000000000000000000" pitchFamily="2" charset="-122"/>
                <a:ea typeface="方正正中黑简体" panose="02000000000000000000" pitchFamily="2" charset="-122"/>
              </a:rPr>
              <a:t>7</a:t>
            </a:r>
            <a:r>
              <a:rPr kumimoji="0" lang="en-US" altLang="zh-CN" sz="3600" b="1" i="0" u="none" strike="noStrike" kern="1200" cap="none" spc="100" normalizeH="0" baseline="0" noProof="0" dirty="0">
                <a:ln>
                  <a:noFill/>
                </a:ln>
                <a:solidFill>
                  <a:prstClr val="white"/>
                </a:solidFill>
                <a:effectLst/>
                <a:uLnTx/>
                <a:uFillTx/>
                <a:latin typeface="方正正中黑简体" panose="02000000000000000000" pitchFamily="2" charset="-122"/>
                <a:ea typeface="方正正中黑简体" panose="02000000000000000000" pitchFamily="2" charset="-122"/>
                <a:cs typeface="+mn-cs"/>
              </a:rPr>
              <a:t>.</a:t>
            </a:r>
            <a:r>
              <a:rPr lang="zh-CN" altLang="en-US" sz="3600" b="1" spc="100" dirty="0">
                <a:solidFill>
                  <a:prstClr val="white"/>
                </a:solidFill>
                <a:latin typeface="方正正中黑简体" panose="02000000000000000000" pitchFamily="2" charset="-122"/>
                <a:ea typeface="方正正中黑简体" panose="02000000000000000000" pitchFamily="2" charset="-122"/>
              </a:rPr>
              <a:t>需求总结</a:t>
            </a:r>
            <a:endParaRPr kumimoji="0" lang="zh-CN" altLang="en-US" sz="3600" b="1" i="0" u="none" strike="noStrike" kern="1200" cap="none" spc="100" normalizeH="0" baseline="0" noProof="0" dirty="0">
              <a:ln>
                <a:noFill/>
              </a:ln>
              <a:solidFill>
                <a:prstClr val="white"/>
              </a:solidFill>
              <a:effectLst/>
              <a:uLnTx/>
              <a:uFillTx/>
              <a:latin typeface="方正正中黑简体" panose="02000000000000000000" pitchFamily="2" charset="-122"/>
              <a:ea typeface="方正正中黑简体" panose="02000000000000000000" pitchFamily="2" charset="-122"/>
              <a:cs typeface="+mn-cs"/>
            </a:endParaRPr>
          </a:p>
        </p:txBody>
      </p:sp>
      <p:cxnSp>
        <p:nvCxnSpPr>
          <p:cNvPr id="13" name="直接连接符 12"/>
          <p:cNvCxnSpPr>
            <a:cxnSpLocks/>
          </p:cNvCxnSpPr>
          <p:nvPr/>
        </p:nvCxnSpPr>
        <p:spPr>
          <a:xfrm>
            <a:off x="2414016" y="3194068"/>
            <a:ext cx="2240046" cy="0"/>
          </a:xfrm>
          <a:prstGeom prst="line">
            <a:avLst/>
          </a:prstGeom>
          <a:ln w="603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938167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600" fill="hold"/>
                                        <p:tgtEl>
                                          <p:spTgt spid="5"/>
                                        </p:tgtEl>
                                        <p:attrNameLst>
                                          <p:attrName>ppt_x</p:attrName>
                                        </p:attrNameLst>
                                      </p:cBhvr>
                                      <p:tavLst>
                                        <p:tav tm="0">
                                          <p:val>
                                            <p:strVal val="0-#ppt_w/2"/>
                                          </p:val>
                                        </p:tav>
                                        <p:tav tm="100000">
                                          <p:val>
                                            <p:strVal val="#ppt_x"/>
                                          </p:val>
                                        </p:tav>
                                      </p:tavLst>
                                    </p:anim>
                                    <p:anim calcmode="lin" valueType="num">
                                      <p:cBhvr additive="base">
                                        <p:cTn id="8" dur="6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600" fill="hold"/>
                                        <p:tgtEl>
                                          <p:spTgt spid="7"/>
                                        </p:tgtEl>
                                        <p:attrNameLst>
                                          <p:attrName>ppt_x</p:attrName>
                                        </p:attrNameLst>
                                      </p:cBhvr>
                                      <p:tavLst>
                                        <p:tav tm="0">
                                          <p:val>
                                            <p:strVal val="0-#ppt_w/2"/>
                                          </p:val>
                                        </p:tav>
                                        <p:tav tm="100000">
                                          <p:val>
                                            <p:strVal val="#ppt_x"/>
                                          </p:val>
                                        </p:tav>
                                      </p:tavLst>
                                    </p:anim>
                                    <p:anim calcmode="lin" valueType="num">
                                      <p:cBhvr additive="base">
                                        <p:cTn id="12" dur="600" fill="hold"/>
                                        <p:tgtEl>
                                          <p:spTgt spid="7"/>
                                        </p:tgtEl>
                                        <p:attrNameLst>
                                          <p:attrName>ppt_y</p:attrName>
                                        </p:attrNameLst>
                                      </p:cBhvr>
                                      <p:tavLst>
                                        <p:tav tm="0">
                                          <p:val>
                                            <p:strVal val="1+#ppt_h/2"/>
                                          </p:val>
                                        </p:tav>
                                        <p:tav tm="100000">
                                          <p:val>
                                            <p:strVal val="#ppt_y"/>
                                          </p:val>
                                        </p:tav>
                                      </p:tavLst>
                                    </p:anim>
                                  </p:childTnLst>
                                </p:cTn>
                              </p:par>
                              <p:par>
                                <p:cTn id="13" presetID="12" presetClass="entr" presetSubtype="8" fill="hold" grpId="0" nodeType="withEffect">
                                  <p:stCondLst>
                                    <p:cond delay="500"/>
                                  </p:stCondLst>
                                  <p:iterate type="lt">
                                    <p:tmPct val="25000"/>
                                  </p:iterate>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childTnLst>
                          </p:cTn>
                        </p:par>
                        <p:par>
                          <p:cTn id="17" fill="hold">
                            <p:stCondLst>
                              <p:cond delay="1625"/>
                            </p:stCondLst>
                            <p:childTnLst>
                              <p:par>
                                <p:cTn id="18" presetID="22" presetClass="entr" presetSubtype="2"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right)">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矩形 128"/>
          <p:cNvSpPr/>
          <p:nvPr/>
        </p:nvSpPr>
        <p:spPr>
          <a:xfrm flipH="1">
            <a:off x="0" y="0"/>
            <a:ext cx="12192000" cy="6858000"/>
          </a:xfrm>
          <a:prstGeom prst="rect">
            <a:avLst/>
          </a:prstGeom>
          <a:blipFill dpi="0" rotWithShape="1">
            <a:blip r:embed="rId2" cstate="email">
              <a:alphaModFix amt="19000"/>
              <a:duotone>
                <a:schemeClr val="bg2">
                  <a:shade val="45000"/>
                  <a:satMod val="135000"/>
                </a:schemeClr>
                <a:prstClr val="white"/>
              </a:duotone>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文本框 23"/>
          <p:cNvSpPr txBox="1"/>
          <p:nvPr/>
        </p:nvSpPr>
        <p:spPr>
          <a:xfrm>
            <a:off x="644536" y="696767"/>
            <a:ext cx="1741182" cy="4770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2500" b="1" dirty="0">
                <a:solidFill>
                  <a:prstClr val="black">
                    <a:lumMod val="75000"/>
                    <a:lumOff val="25000"/>
                  </a:prstClr>
                </a:solidFill>
                <a:latin typeface="方正正中黑简体" panose="02000000000000000000" pitchFamily="2" charset="-122"/>
                <a:ea typeface="方正正中黑简体" panose="02000000000000000000" pitchFamily="2" charset="-122"/>
              </a:rPr>
              <a:t>需求总结</a:t>
            </a:r>
            <a:endParaRPr kumimoji="0" lang="zh-CN" altLang="en-US" sz="2500" b="1" i="0" u="none" strike="noStrike" kern="1200" cap="none" spc="0" normalizeH="0" baseline="0" noProof="0" dirty="0">
              <a:ln>
                <a:noFill/>
              </a:ln>
              <a:solidFill>
                <a:prstClr val="black">
                  <a:lumMod val="75000"/>
                  <a:lumOff val="25000"/>
                </a:prstClr>
              </a:solidFill>
              <a:effectLst/>
              <a:uLnTx/>
              <a:uFillTx/>
              <a:latin typeface="方正正中黑简体" panose="02000000000000000000" pitchFamily="2" charset="-122"/>
              <a:ea typeface="方正正中黑简体" panose="02000000000000000000" pitchFamily="2" charset="-122"/>
              <a:cs typeface="+mn-cs"/>
            </a:endParaRPr>
          </a:p>
        </p:txBody>
      </p:sp>
      <p:cxnSp>
        <p:nvCxnSpPr>
          <p:cNvPr id="26" name="直接连接符 25"/>
          <p:cNvCxnSpPr/>
          <p:nvPr/>
        </p:nvCxnSpPr>
        <p:spPr>
          <a:xfrm>
            <a:off x="507000" y="307064"/>
            <a:ext cx="0" cy="1163935"/>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1515127" y="331731"/>
            <a:ext cx="2381" cy="1139268"/>
            <a:chOff x="1984580" y="1638048"/>
            <a:chExt cx="2381" cy="1139268"/>
          </a:xfrm>
        </p:grpSpPr>
        <p:cxnSp>
          <p:nvCxnSpPr>
            <p:cNvPr id="28" name="直接连接符 27"/>
            <p:cNvCxnSpPr/>
            <p:nvPr/>
          </p:nvCxnSpPr>
          <p:spPr>
            <a:xfrm flipV="1">
              <a:off x="1986961" y="1638048"/>
              <a:ext cx="0" cy="24001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1984580" y="2563230"/>
              <a:ext cx="0" cy="214086"/>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509382" y="304413"/>
            <a:ext cx="1008000" cy="1166586"/>
            <a:chOff x="509382" y="304413"/>
            <a:chExt cx="1008000" cy="1166586"/>
          </a:xfrm>
        </p:grpSpPr>
        <p:cxnSp>
          <p:nvCxnSpPr>
            <p:cNvPr id="31" name="直接连接符 30"/>
            <p:cNvCxnSpPr/>
            <p:nvPr/>
          </p:nvCxnSpPr>
          <p:spPr>
            <a:xfrm flipH="1">
              <a:off x="509382" y="304413"/>
              <a:ext cx="1008000"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509382" y="1470999"/>
              <a:ext cx="1005745"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grpSp>
        <p:nvGrpSpPr>
          <p:cNvPr id="71" name="组合 70">
            <a:extLst>
              <a:ext uri="{FF2B5EF4-FFF2-40B4-BE49-F238E27FC236}">
                <a16:creationId xmlns:a16="http://schemas.microsoft.com/office/drawing/2014/main" id="{A8885CCC-6404-4927-A576-37620669C90F}"/>
              </a:ext>
            </a:extLst>
          </p:cNvPr>
          <p:cNvGrpSpPr/>
          <p:nvPr/>
        </p:nvGrpSpPr>
        <p:grpSpPr>
          <a:xfrm>
            <a:off x="769404" y="2115306"/>
            <a:ext cx="1702443" cy="2060219"/>
            <a:chOff x="870753" y="1815096"/>
            <a:chExt cx="1702443" cy="2060219"/>
          </a:xfrm>
        </p:grpSpPr>
        <p:sp>
          <p:nvSpPr>
            <p:cNvPr id="72" name="Freeform 19">
              <a:extLst>
                <a:ext uri="{FF2B5EF4-FFF2-40B4-BE49-F238E27FC236}">
                  <a16:creationId xmlns:a16="http://schemas.microsoft.com/office/drawing/2014/main" id="{5C840A15-3A46-4FE2-A4CF-1F61E8BA0E17}"/>
                </a:ext>
              </a:extLst>
            </p:cNvPr>
            <p:cNvSpPr>
              <a:spLocks noEditPoints="1"/>
            </p:cNvSpPr>
            <p:nvPr/>
          </p:nvSpPr>
          <p:spPr bwMode="auto">
            <a:xfrm>
              <a:off x="1623659" y="1815096"/>
              <a:ext cx="792332" cy="1556255"/>
            </a:xfrm>
            <a:custGeom>
              <a:avLst/>
              <a:gdLst>
                <a:gd name="T0" fmla="*/ 2322 w 2374"/>
                <a:gd name="T1" fmla="*/ 0 h 4656"/>
                <a:gd name="T2" fmla="*/ 1187 w 2374"/>
                <a:gd name="T3" fmla="*/ 0 h 4656"/>
                <a:gd name="T4" fmla="*/ 52 w 2374"/>
                <a:gd name="T5" fmla="*/ 0 h 4656"/>
                <a:gd name="T6" fmla="*/ 0 w 2374"/>
                <a:gd name="T7" fmla="*/ 0 h 4656"/>
                <a:gd name="T8" fmla="*/ 0 w 2374"/>
                <a:gd name="T9" fmla="*/ 52 h 4656"/>
                <a:gd name="T10" fmla="*/ 0 w 2374"/>
                <a:gd name="T11" fmla="*/ 2712 h 4656"/>
                <a:gd name="T12" fmla="*/ 0 w 2374"/>
                <a:gd name="T13" fmla="*/ 2764 h 4656"/>
                <a:gd name="T14" fmla="*/ 52 w 2374"/>
                <a:gd name="T15" fmla="*/ 2764 h 4656"/>
                <a:gd name="T16" fmla="*/ 881 w 2374"/>
                <a:gd name="T17" fmla="*/ 2764 h 4656"/>
                <a:gd name="T18" fmla="*/ 321 w 2374"/>
                <a:gd name="T19" fmla="*/ 4546 h 4656"/>
                <a:gd name="T20" fmla="*/ 420 w 2374"/>
                <a:gd name="T21" fmla="*/ 4577 h 4656"/>
                <a:gd name="T22" fmla="*/ 691 w 2374"/>
                <a:gd name="T23" fmla="*/ 3715 h 4656"/>
                <a:gd name="T24" fmla="*/ 1135 w 2374"/>
                <a:gd name="T25" fmla="*/ 3715 h 4656"/>
                <a:gd name="T26" fmla="*/ 1135 w 2374"/>
                <a:gd name="T27" fmla="*/ 4098 h 4656"/>
                <a:gd name="T28" fmla="*/ 1187 w 2374"/>
                <a:gd name="T29" fmla="*/ 4150 h 4656"/>
                <a:gd name="T30" fmla="*/ 1239 w 2374"/>
                <a:gd name="T31" fmla="*/ 4098 h 4656"/>
                <a:gd name="T32" fmla="*/ 1239 w 2374"/>
                <a:gd name="T33" fmla="*/ 3715 h 4656"/>
                <a:gd name="T34" fmla="*/ 1683 w 2374"/>
                <a:gd name="T35" fmla="*/ 3715 h 4656"/>
                <a:gd name="T36" fmla="*/ 1954 w 2374"/>
                <a:gd name="T37" fmla="*/ 4577 h 4656"/>
                <a:gd name="T38" fmla="*/ 2054 w 2374"/>
                <a:gd name="T39" fmla="*/ 4546 h 4656"/>
                <a:gd name="T40" fmla="*/ 1493 w 2374"/>
                <a:gd name="T41" fmla="*/ 2764 h 4656"/>
                <a:gd name="T42" fmla="*/ 2322 w 2374"/>
                <a:gd name="T43" fmla="*/ 2764 h 4656"/>
                <a:gd name="T44" fmla="*/ 2374 w 2374"/>
                <a:gd name="T45" fmla="*/ 2764 h 4656"/>
                <a:gd name="T46" fmla="*/ 2374 w 2374"/>
                <a:gd name="T47" fmla="*/ 2712 h 4656"/>
                <a:gd name="T48" fmla="*/ 2374 w 2374"/>
                <a:gd name="T49" fmla="*/ 52 h 4656"/>
                <a:gd name="T50" fmla="*/ 2374 w 2374"/>
                <a:gd name="T51" fmla="*/ 0 h 4656"/>
                <a:gd name="T52" fmla="*/ 2322 w 2374"/>
                <a:gd name="T53" fmla="*/ 0 h 4656"/>
                <a:gd name="T54" fmla="*/ 724 w 2374"/>
                <a:gd name="T55" fmla="*/ 3611 h 4656"/>
                <a:gd name="T56" fmla="*/ 991 w 2374"/>
                <a:gd name="T57" fmla="*/ 2764 h 4656"/>
                <a:gd name="T58" fmla="*/ 1135 w 2374"/>
                <a:gd name="T59" fmla="*/ 2764 h 4656"/>
                <a:gd name="T60" fmla="*/ 1135 w 2374"/>
                <a:gd name="T61" fmla="*/ 3611 h 4656"/>
                <a:gd name="T62" fmla="*/ 724 w 2374"/>
                <a:gd name="T63" fmla="*/ 3611 h 4656"/>
                <a:gd name="T64" fmla="*/ 1650 w 2374"/>
                <a:gd name="T65" fmla="*/ 3611 h 4656"/>
                <a:gd name="T66" fmla="*/ 1239 w 2374"/>
                <a:gd name="T67" fmla="*/ 3611 h 4656"/>
                <a:gd name="T68" fmla="*/ 1239 w 2374"/>
                <a:gd name="T69" fmla="*/ 2764 h 4656"/>
                <a:gd name="T70" fmla="*/ 1384 w 2374"/>
                <a:gd name="T71" fmla="*/ 2764 h 4656"/>
                <a:gd name="T72" fmla="*/ 1650 w 2374"/>
                <a:gd name="T73" fmla="*/ 3611 h 4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74" h="4656">
                  <a:moveTo>
                    <a:pt x="2322" y="0"/>
                  </a:moveTo>
                  <a:cubicBezTo>
                    <a:pt x="1187" y="0"/>
                    <a:pt x="1187" y="0"/>
                    <a:pt x="1187" y="0"/>
                  </a:cubicBezTo>
                  <a:cubicBezTo>
                    <a:pt x="52" y="0"/>
                    <a:pt x="52" y="0"/>
                    <a:pt x="52" y="0"/>
                  </a:cubicBezTo>
                  <a:cubicBezTo>
                    <a:pt x="0" y="0"/>
                    <a:pt x="0" y="0"/>
                    <a:pt x="0" y="0"/>
                  </a:cubicBezTo>
                  <a:cubicBezTo>
                    <a:pt x="0" y="52"/>
                    <a:pt x="0" y="52"/>
                    <a:pt x="0" y="52"/>
                  </a:cubicBezTo>
                  <a:cubicBezTo>
                    <a:pt x="0" y="2712"/>
                    <a:pt x="0" y="2712"/>
                    <a:pt x="0" y="2712"/>
                  </a:cubicBezTo>
                  <a:cubicBezTo>
                    <a:pt x="0" y="2764"/>
                    <a:pt x="0" y="2764"/>
                    <a:pt x="0" y="2764"/>
                  </a:cubicBezTo>
                  <a:cubicBezTo>
                    <a:pt x="52" y="2764"/>
                    <a:pt x="52" y="2764"/>
                    <a:pt x="52" y="2764"/>
                  </a:cubicBezTo>
                  <a:cubicBezTo>
                    <a:pt x="881" y="2764"/>
                    <a:pt x="881" y="2764"/>
                    <a:pt x="881" y="2764"/>
                  </a:cubicBezTo>
                  <a:cubicBezTo>
                    <a:pt x="321" y="4546"/>
                    <a:pt x="321" y="4546"/>
                    <a:pt x="321" y="4546"/>
                  </a:cubicBezTo>
                  <a:cubicBezTo>
                    <a:pt x="296" y="4636"/>
                    <a:pt x="395" y="4656"/>
                    <a:pt x="420" y="4577"/>
                  </a:cubicBezTo>
                  <a:cubicBezTo>
                    <a:pt x="691" y="3715"/>
                    <a:pt x="691" y="3715"/>
                    <a:pt x="691" y="3715"/>
                  </a:cubicBezTo>
                  <a:cubicBezTo>
                    <a:pt x="1135" y="3715"/>
                    <a:pt x="1135" y="3715"/>
                    <a:pt x="1135" y="3715"/>
                  </a:cubicBezTo>
                  <a:cubicBezTo>
                    <a:pt x="1135" y="4098"/>
                    <a:pt x="1135" y="4098"/>
                    <a:pt x="1135" y="4098"/>
                  </a:cubicBezTo>
                  <a:cubicBezTo>
                    <a:pt x="1135" y="4127"/>
                    <a:pt x="1158" y="4150"/>
                    <a:pt x="1187" y="4150"/>
                  </a:cubicBezTo>
                  <a:cubicBezTo>
                    <a:pt x="1216" y="4150"/>
                    <a:pt x="1239" y="4127"/>
                    <a:pt x="1239" y="4098"/>
                  </a:cubicBezTo>
                  <a:cubicBezTo>
                    <a:pt x="1239" y="3715"/>
                    <a:pt x="1239" y="3715"/>
                    <a:pt x="1239" y="3715"/>
                  </a:cubicBezTo>
                  <a:cubicBezTo>
                    <a:pt x="1683" y="3715"/>
                    <a:pt x="1683" y="3715"/>
                    <a:pt x="1683" y="3715"/>
                  </a:cubicBezTo>
                  <a:cubicBezTo>
                    <a:pt x="1954" y="4577"/>
                    <a:pt x="1954" y="4577"/>
                    <a:pt x="1954" y="4577"/>
                  </a:cubicBezTo>
                  <a:cubicBezTo>
                    <a:pt x="1976" y="4646"/>
                    <a:pt x="2078" y="4623"/>
                    <a:pt x="2054" y="4546"/>
                  </a:cubicBezTo>
                  <a:cubicBezTo>
                    <a:pt x="1493" y="2764"/>
                    <a:pt x="1493" y="2764"/>
                    <a:pt x="1493" y="2764"/>
                  </a:cubicBezTo>
                  <a:cubicBezTo>
                    <a:pt x="2322" y="2764"/>
                    <a:pt x="2322" y="2764"/>
                    <a:pt x="2322" y="2764"/>
                  </a:cubicBezTo>
                  <a:cubicBezTo>
                    <a:pt x="2374" y="2764"/>
                    <a:pt x="2374" y="2764"/>
                    <a:pt x="2374" y="2764"/>
                  </a:cubicBezTo>
                  <a:cubicBezTo>
                    <a:pt x="2374" y="2712"/>
                    <a:pt x="2374" y="2712"/>
                    <a:pt x="2374" y="2712"/>
                  </a:cubicBezTo>
                  <a:cubicBezTo>
                    <a:pt x="2374" y="52"/>
                    <a:pt x="2374" y="52"/>
                    <a:pt x="2374" y="52"/>
                  </a:cubicBezTo>
                  <a:cubicBezTo>
                    <a:pt x="2374" y="0"/>
                    <a:pt x="2374" y="0"/>
                    <a:pt x="2374" y="0"/>
                  </a:cubicBezTo>
                  <a:lnTo>
                    <a:pt x="2322" y="0"/>
                  </a:lnTo>
                  <a:close/>
                  <a:moveTo>
                    <a:pt x="724" y="3611"/>
                  </a:moveTo>
                  <a:cubicBezTo>
                    <a:pt x="991" y="2764"/>
                    <a:pt x="991" y="2764"/>
                    <a:pt x="991" y="2764"/>
                  </a:cubicBezTo>
                  <a:cubicBezTo>
                    <a:pt x="1135" y="2764"/>
                    <a:pt x="1135" y="2764"/>
                    <a:pt x="1135" y="2764"/>
                  </a:cubicBezTo>
                  <a:cubicBezTo>
                    <a:pt x="1135" y="3611"/>
                    <a:pt x="1135" y="3611"/>
                    <a:pt x="1135" y="3611"/>
                  </a:cubicBezTo>
                  <a:lnTo>
                    <a:pt x="724" y="3611"/>
                  </a:lnTo>
                  <a:close/>
                  <a:moveTo>
                    <a:pt x="1650" y="3611"/>
                  </a:moveTo>
                  <a:cubicBezTo>
                    <a:pt x="1239" y="3611"/>
                    <a:pt x="1239" y="3611"/>
                    <a:pt x="1239" y="3611"/>
                  </a:cubicBezTo>
                  <a:cubicBezTo>
                    <a:pt x="1239" y="2764"/>
                    <a:pt x="1239" y="2764"/>
                    <a:pt x="1239" y="2764"/>
                  </a:cubicBezTo>
                  <a:cubicBezTo>
                    <a:pt x="1384" y="2764"/>
                    <a:pt x="1384" y="2764"/>
                    <a:pt x="1384" y="2764"/>
                  </a:cubicBezTo>
                  <a:lnTo>
                    <a:pt x="1650" y="3611"/>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73" name="Rectangle 57">
              <a:extLst>
                <a:ext uri="{FF2B5EF4-FFF2-40B4-BE49-F238E27FC236}">
                  <a16:creationId xmlns:a16="http://schemas.microsoft.com/office/drawing/2014/main" id="{632375B3-F8B1-43CF-AA09-2D2C5B195FEF}"/>
                </a:ext>
              </a:extLst>
            </p:cNvPr>
            <p:cNvSpPr/>
            <p:nvPr/>
          </p:nvSpPr>
          <p:spPr>
            <a:xfrm>
              <a:off x="1053734" y="3279193"/>
              <a:ext cx="1316361" cy="20812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grpSp>
          <p:nvGrpSpPr>
            <p:cNvPr id="74" name="Group 58">
              <a:extLst>
                <a:ext uri="{FF2B5EF4-FFF2-40B4-BE49-F238E27FC236}">
                  <a16:creationId xmlns:a16="http://schemas.microsoft.com/office/drawing/2014/main" id="{3EC7A970-1DE8-45F7-9CE1-3BC49AC59CD6}"/>
                </a:ext>
              </a:extLst>
            </p:cNvPr>
            <p:cNvGrpSpPr/>
            <p:nvPr/>
          </p:nvGrpSpPr>
          <p:grpSpPr>
            <a:xfrm>
              <a:off x="870753" y="3409127"/>
              <a:ext cx="382485" cy="466188"/>
              <a:chOff x="3016250" y="2838911"/>
              <a:chExt cx="396875" cy="483727"/>
            </a:xfrm>
            <a:solidFill>
              <a:schemeClr val="tx1">
                <a:lumMod val="65000"/>
                <a:lumOff val="35000"/>
              </a:schemeClr>
            </a:solidFill>
          </p:grpSpPr>
          <p:sp>
            <p:nvSpPr>
              <p:cNvPr id="96" name="Oval 10">
                <a:extLst>
                  <a:ext uri="{FF2B5EF4-FFF2-40B4-BE49-F238E27FC236}">
                    <a16:creationId xmlns:a16="http://schemas.microsoft.com/office/drawing/2014/main" id="{2E8F5377-D1A8-4401-AAB0-EEA647277939}"/>
                  </a:ext>
                </a:extLst>
              </p:cNvPr>
              <p:cNvSpPr>
                <a:spLocks noChangeArrowheads="1"/>
              </p:cNvSpPr>
              <p:nvPr/>
            </p:nvSpPr>
            <p:spPr bwMode="auto">
              <a:xfrm>
                <a:off x="3124086" y="2838911"/>
                <a:ext cx="181204" cy="182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97" name="Freeform 11">
                <a:extLst>
                  <a:ext uri="{FF2B5EF4-FFF2-40B4-BE49-F238E27FC236}">
                    <a16:creationId xmlns:a16="http://schemas.microsoft.com/office/drawing/2014/main" id="{8A81CA46-E185-4319-B8D6-566C42C7256B}"/>
                  </a:ext>
                </a:extLst>
              </p:cNvPr>
              <p:cNvSpPr>
                <a:spLocks/>
              </p:cNvSpPr>
              <p:nvPr/>
            </p:nvSpPr>
            <p:spPr bwMode="auto">
              <a:xfrm>
                <a:off x="3016250" y="3040063"/>
                <a:ext cx="396875" cy="282575"/>
              </a:xfrm>
              <a:custGeom>
                <a:avLst/>
                <a:gdLst>
                  <a:gd name="T0" fmla="*/ 1706 w 1706"/>
                  <a:gd name="T1" fmla="*/ 1210 h 1210"/>
                  <a:gd name="T2" fmla="*/ 1706 w 1706"/>
                  <a:gd name="T3" fmla="*/ 596 h 1210"/>
                  <a:gd name="T4" fmla="*/ 1592 w 1706"/>
                  <a:gd name="T5" fmla="*/ 258 h 1210"/>
                  <a:gd name="T6" fmla="*/ 1095 w 1706"/>
                  <a:gd name="T7" fmla="*/ 20 h 1210"/>
                  <a:gd name="T8" fmla="*/ 611 w 1706"/>
                  <a:gd name="T9" fmla="*/ 20 h 1210"/>
                  <a:gd name="T10" fmla="*/ 114 w 1706"/>
                  <a:gd name="T11" fmla="*/ 258 h 1210"/>
                  <a:gd name="T12" fmla="*/ 0 w 1706"/>
                  <a:gd name="T13" fmla="*/ 596 h 1210"/>
                  <a:gd name="T14" fmla="*/ 0 w 1706"/>
                  <a:gd name="T15" fmla="*/ 1210 h 1210"/>
                  <a:gd name="T16" fmla="*/ 1706 w 1706"/>
                  <a:gd name="T17" fmla="*/ 1210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6" h="1210">
                    <a:moveTo>
                      <a:pt x="1706" y="1210"/>
                    </a:moveTo>
                    <a:cubicBezTo>
                      <a:pt x="1706" y="1071"/>
                      <a:pt x="1706" y="640"/>
                      <a:pt x="1706" y="596"/>
                    </a:cubicBezTo>
                    <a:cubicBezTo>
                      <a:pt x="1706" y="523"/>
                      <a:pt x="1693" y="351"/>
                      <a:pt x="1592" y="258"/>
                    </a:cubicBezTo>
                    <a:cubicBezTo>
                      <a:pt x="1425" y="103"/>
                      <a:pt x="1131" y="34"/>
                      <a:pt x="1095" y="20"/>
                    </a:cubicBezTo>
                    <a:cubicBezTo>
                      <a:pt x="1045" y="0"/>
                      <a:pt x="644" y="5"/>
                      <a:pt x="611" y="20"/>
                    </a:cubicBezTo>
                    <a:cubicBezTo>
                      <a:pt x="575" y="34"/>
                      <a:pt x="281" y="103"/>
                      <a:pt x="114" y="258"/>
                    </a:cubicBezTo>
                    <a:cubicBezTo>
                      <a:pt x="13" y="351"/>
                      <a:pt x="0" y="523"/>
                      <a:pt x="0" y="596"/>
                    </a:cubicBezTo>
                    <a:cubicBezTo>
                      <a:pt x="0" y="640"/>
                      <a:pt x="0" y="1071"/>
                      <a:pt x="0" y="1210"/>
                    </a:cubicBezTo>
                    <a:lnTo>
                      <a:pt x="1706" y="1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grpSp>
          <p:nvGrpSpPr>
            <p:cNvPr id="75" name="Group 61">
              <a:extLst>
                <a:ext uri="{FF2B5EF4-FFF2-40B4-BE49-F238E27FC236}">
                  <a16:creationId xmlns:a16="http://schemas.microsoft.com/office/drawing/2014/main" id="{51A9CB3F-B11B-4AC6-8AB3-D520630B3349}"/>
                </a:ext>
              </a:extLst>
            </p:cNvPr>
            <p:cNvGrpSpPr/>
            <p:nvPr/>
          </p:nvGrpSpPr>
          <p:grpSpPr>
            <a:xfrm>
              <a:off x="1663093" y="1864857"/>
              <a:ext cx="713465" cy="823835"/>
              <a:chOff x="2233930" y="1612106"/>
              <a:chExt cx="947420" cy="1093982"/>
            </a:xfrm>
          </p:grpSpPr>
          <p:sp>
            <p:nvSpPr>
              <p:cNvPr id="88" name="Rectangle 62">
                <a:extLst>
                  <a:ext uri="{FF2B5EF4-FFF2-40B4-BE49-F238E27FC236}">
                    <a16:creationId xmlns:a16="http://schemas.microsoft.com/office/drawing/2014/main" id="{BC1918A9-5E79-4A24-8810-F18D9AD1F152}"/>
                  </a:ext>
                </a:extLst>
              </p:cNvPr>
              <p:cNvSpPr/>
              <p:nvPr/>
            </p:nvSpPr>
            <p:spPr>
              <a:xfrm>
                <a:off x="2233930" y="1612106"/>
                <a:ext cx="947420" cy="1093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89" name="Rectangle 63">
                <a:extLst>
                  <a:ext uri="{FF2B5EF4-FFF2-40B4-BE49-F238E27FC236}">
                    <a16:creationId xmlns:a16="http://schemas.microsoft.com/office/drawing/2014/main" id="{D80CED22-87C7-4D1C-AF91-838384C057DA}"/>
                  </a:ext>
                </a:extLst>
              </p:cNvPr>
              <p:cNvSpPr/>
              <p:nvPr/>
            </p:nvSpPr>
            <p:spPr>
              <a:xfrm>
                <a:off x="2279015" y="1647825"/>
                <a:ext cx="85725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90" name="Rectangle 64">
                <a:extLst>
                  <a:ext uri="{FF2B5EF4-FFF2-40B4-BE49-F238E27FC236}">
                    <a16:creationId xmlns:a16="http://schemas.microsoft.com/office/drawing/2014/main" id="{91EACDB5-DC7D-4E39-AFF1-0ABAFFF7774E}"/>
                  </a:ext>
                </a:extLst>
              </p:cNvPr>
              <p:cNvSpPr/>
              <p:nvPr/>
            </p:nvSpPr>
            <p:spPr>
              <a:xfrm>
                <a:off x="2279015" y="1755868"/>
                <a:ext cx="857250" cy="26870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91" name="Rectangle 65">
                <a:extLst>
                  <a:ext uri="{FF2B5EF4-FFF2-40B4-BE49-F238E27FC236}">
                    <a16:creationId xmlns:a16="http://schemas.microsoft.com/office/drawing/2014/main" id="{A5A9C9D0-DC17-427A-B15E-3ACEF70E7707}"/>
                  </a:ext>
                </a:extLst>
              </p:cNvPr>
              <p:cNvSpPr/>
              <p:nvPr/>
            </p:nvSpPr>
            <p:spPr>
              <a:xfrm>
                <a:off x="2859881" y="2055019"/>
                <a:ext cx="276384" cy="6167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92" name="TextBox 66">
                <a:extLst>
                  <a:ext uri="{FF2B5EF4-FFF2-40B4-BE49-F238E27FC236}">
                    <a16:creationId xmlns:a16="http://schemas.microsoft.com/office/drawing/2014/main" id="{F6BBBC90-88EE-4D16-8D76-2E5697E4DB76}"/>
                  </a:ext>
                </a:extLst>
              </p:cNvPr>
              <p:cNvSpPr txBox="1"/>
              <p:nvPr/>
            </p:nvSpPr>
            <p:spPr>
              <a:xfrm>
                <a:off x="2440779" y="1827066"/>
                <a:ext cx="461806" cy="12444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Slider</a:t>
                </a:r>
              </a:p>
            </p:txBody>
          </p:sp>
          <p:sp>
            <p:nvSpPr>
              <p:cNvPr id="93" name="Rectangle 67">
                <a:extLst>
                  <a:ext uri="{FF2B5EF4-FFF2-40B4-BE49-F238E27FC236}">
                    <a16:creationId xmlns:a16="http://schemas.microsoft.com/office/drawing/2014/main" id="{3653E509-4C1C-4683-90D0-9DBAD44EC9F9}"/>
                  </a:ext>
                </a:extLst>
              </p:cNvPr>
              <p:cNvSpPr/>
              <p:nvPr/>
            </p:nvSpPr>
            <p:spPr>
              <a:xfrm>
                <a:off x="2279015" y="2055019"/>
                <a:ext cx="548006" cy="6167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94" name="TextBox 68">
                <a:extLst>
                  <a:ext uri="{FF2B5EF4-FFF2-40B4-BE49-F238E27FC236}">
                    <a16:creationId xmlns:a16="http://schemas.microsoft.com/office/drawing/2014/main" id="{AF821C3E-75F6-4780-9D7E-6D759DE7B33A}"/>
                  </a:ext>
                </a:extLst>
              </p:cNvPr>
              <p:cNvSpPr txBox="1"/>
              <p:nvPr/>
            </p:nvSpPr>
            <p:spPr>
              <a:xfrm>
                <a:off x="2322114" y="2296273"/>
                <a:ext cx="461806" cy="12444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Content</a:t>
                </a:r>
              </a:p>
            </p:txBody>
          </p:sp>
          <p:sp>
            <p:nvSpPr>
              <p:cNvPr id="95" name="TextBox 69">
                <a:extLst>
                  <a:ext uri="{FF2B5EF4-FFF2-40B4-BE49-F238E27FC236}">
                    <a16:creationId xmlns:a16="http://schemas.microsoft.com/office/drawing/2014/main" id="{E59B0D07-A194-4F7C-AD36-647822905AE2}"/>
                  </a:ext>
                </a:extLst>
              </p:cNvPr>
              <p:cNvSpPr txBox="1"/>
              <p:nvPr/>
            </p:nvSpPr>
            <p:spPr>
              <a:xfrm>
                <a:off x="2852260" y="2296273"/>
                <a:ext cx="281466" cy="12444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Ads</a:t>
                </a:r>
              </a:p>
            </p:txBody>
          </p:sp>
        </p:grpSp>
        <p:grpSp>
          <p:nvGrpSpPr>
            <p:cNvPr id="76" name="Group 80">
              <a:extLst>
                <a:ext uri="{FF2B5EF4-FFF2-40B4-BE49-F238E27FC236}">
                  <a16:creationId xmlns:a16="http://schemas.microsoft.com/office/drawing/2014/main" id="{65F08D69-A224-4D37-82B9-14929BA4DA05}"/>
                </a:ext>
              </a:extLst>
            </p:cNvPr>
            <p:cNvGrpSpPr/>
            <p:nvPr/>
          </p:nvGrpSpPr>
          <p:grpSpPr>
            <a:xfrm>
              <a:off x="1310739" y="3409127"/>
              <a:ext cx="382485" cy="466188"/>
              <a:chOff x="3016250" y="2838911"/>
              <a:chExt cx="396875" cy="483727"/>
            </a:xfrm>
            <a:solidFill>
              <a:schemeClr val="tx1">
                <a:lumMod val="65000"/>
                <a:lumOff val="35000"/>
              </a:schemeClr>
            </a:solidFill>
          </p:grpSpPr>
          <p:sp>
            <p:nvSpPr>
              <p:cNvPr id="86" name="Oval 10">
                <a:extLst>
                  <a:ext uri="{FF2B5EF4-FFF2-40B4-BE49-F238E27FC236}">
                    <a16:creationId xmlns:a16="http://schemas.microsoft.com/office/drawing/2014/main" id="{2A79EFAD-9A1D-45A1-A88C-A3C3FD8201EA}"/>
                  </a:ext>
                </a:extLst>
              </p:cNvPr>
              <p:cNvSpPr>
                <a:spLocks noChangeArrowheads="1"/>
              </p:cNvSpPr>
              <p:nvPr/>
            </p:nvSpPr>
            <p:spPr bwMode="auto">
              <a:xfrm>
                <a:off x="3124086" y="2838911"/>
                <a:ext cx="181204" cy="182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87" name="Freeform 11">
                <a:extLst>
                  <a:ext uri="{FF2B5EF4-FFF2-40B4-BE49-F238E27FC236}">
                    <a16:creationId xmlns:a16="http://schemas.microsoft.com/office/drawing/2014/main" id="{6A5978EE-08E6-4E60-A841-81588B75B2BF}"/>
                  </a:ext>
                </a:extLst>
              </p:cNvPr>
              <p:cNvSpPr>
                <a:spLocks/>
              </p:cNvSpPr>
              <p:nvPr/>
            </p:nvSpPr>
            <p:spPr bwMode="auto">
              <a:xfrm>
                <a:off x="3016250" y="3040063"/>
                <a:ext cx="396875" cy="282575"/>
              </a:xfrm>
              <a:custGeom>
                <a:avLst/>
                <a:gdLst>
                  <a:gd name="T0" fmla="*/ 1706 w 1706"/>
                  <a:gd name="T1" fmla="*/ 1210 h 1210"/>
                  <a:gd name="T2" fmla="*/ 1706 w 1706"/>
                  <a:gd name="T3" fmla="*/ 596 h 1210"/>
                  <a:gd name="T4" fmla="*/ 1592 w 1706"/>
                  <a:gd name="T5" fmla="*/ 258 h 1210"/>
                  <a:gd name="T6" fmla="*/ 1095 w 1706"/>
                  <a:gd name="T7" fmla="*/ 20 h 1210"/>
                  <a:gd name="T8" fmla="*/ 611 w 1706"/>
                  <a:gd name="T9" fmla="*/ 20 h 1210"/>
                  <a:gd name="T10" fmla="*/ 114 w 1706"/>
                  <a:gd name="T11" fmla="*/ 258 h 1210"/>
                  <a:gd name="T12" fmla="*/ 0 w 1706"/>
                  <a:gd name="T13" fmla="*/ 596 h 1210"/>
                  <a:gd name="T14" fmla="*/ 0 w 1706"/>
                  <a:gd name="T15" fmla="*/ 1210 h 1210"/>
                  <a:gd name="T16" fmla="*/ 1706 w 1706"/>
                  <a:gd name="T17" fmla="*/ 1210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6" h="1210">
                    <a:moveTo>
                      <a:pt x="1706" y="1210"/>
                    </a:moveTo>
                    <a:cubicBezTo>
                      <a:pt x="1706" y="1071"/>
                      <a:pt x="1706" y="640"/>
                      <a:pt x="1706" y="596"/>
                    </a:cubicBezTo>
                    <a:cubicBezTo>
                      <a:pt x="1706" y="523"/>
                      <a:pt x="1693" y="351"/>
                      <a:pt x="1592" y="258"/>
                    </a:cubicBezTo>
                    <a:cubicBezTo>
                      <a:pt x="1425" y="103"/>
                      <a:pt x="1131" y="34"/>
                      <a:pt x="1095" y="20"/>
                    </a:cubicBezTo>
                    <a:cubicBezTo>
                      <a:pt x="1045" y="0"/>
                      <a:pt x="644" y="5"/>
                      <a:pt x="611" y="20"/>
                    </a:cubicBezTo>
                    <a:cubicBezTo>
                      <a:pt x="575" y="34"/>
                      <a:pt x="281" y="103"/>
                      <a:pt x="114" y="258"/>
                    </a:cubicBezTo>
                    <a:cubicBezTo>
                      <a:pt x="13" y="351"/>
                      <a:pt x="0" y="523"/>
                      <a:pt x="0" y="596"/>
                    </a:cubicBezTo>
                    <a:cubicBezTo>
                      <a:pt x="0" y="640"/>
                      <a:pt x="0" y="1071"/>
                      <a:pt x="0" y="1210"/>
                    </a:cubicBezTo>
                    <a:lnTo>
                      <a:pt x="1706" y="1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grpSp>
          <p:nvGrpSpPr>
            <p:cNvPr id="77" name="Group 83">
              <a:extLst>
                <a:ext uri="{FF2B5EF4-FFF2-40B4-BE49-F238E27FC236}">
                  <a16:creationId xmlns:a16="http://schemas.microsoft.com/office/drawing/2014/main" id="{7B2315EB-A27F-44CC-9270-EC08F2B362EE}"/>
                </a:ext>
              </a:extLst>
            </p:cNvPr>
            <p:cNvGrpSpPr/>
            <p:nvPr/>
          </p:nvGrpSpPr>
          <p:grpSpPr>
            <a:xfrm>
              <a:off x="1750726" y="3409127"/>
              <a:ext cx="382485" cy="466188"/>
              <a:chOff x="3016250" y="2838911"/>
              <a:chExt cx="396875" cy="483727"/>
            </a:xfrm>
            <a:solidFill>
              <a:schemeClr val="tx1">
                <a:lumMod val="65000"/>
                <a:lumOff val="35000"/>
              </a:schemeClr>
            </a:solidFill>
          </p:grpSpPr>
          <p:sp>
            <p:nvSpPr>
              <p:cNvPr id="84" name="Oval 10">
                <a:extLst>
                  <a:ext uri="{FF2B5EF4-FFF2-40B4-BE49-F238E27FC236}">
                    <a16:creationId xmlns:a16="http://schemas.microsoft.com/office/drawing/2014/main" id="{4C758473-9C59-433E-919D-A55E2FE64D97}"/>
                  </a:ext>
                </a:extLst>
              </p:cNvPr>
              <p:cNvSpPr>
                <a:spLocks noChangeArrowheads="1"/>
              </p:cNvSpPr>
              <p:nvPr/>
            </p:nvSpPr>
            <p:spPr bwMode="auto">
              <a:xfrm>
                <a:off x="3124086" y="2838911"/>
                <a:ext cx="181204" cy="182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85" name="Freeform 11">
                <a:extLst>
                  <a:ext uri="{FF2B5EF4-FFF2-40B4-BE49-F238E27FC236}">
                    <a16:creationId xmlns:a16="http://schemas.microsoft.com/office/drawing/2014/main" id="{6953BC74-6AC1-460F-A8BF-9A9AA8F705FF}"/>
                  </a:ext>
                </a:extLst>
              </p:cNvPr>
              <p:cNvSpPr>
                <a:spLocks/>
              </p:cNvSpPr>
              <p:nvPr/>
            </p:nvSpPr>
            <p:spPr bwMode="auto">
              <a:xfrm>
                <a:off x="3016250" y="3040063"/>
                <a:ext cx="396875" cy="282575"/>
              </a:xfrm>
              <a:custGeom>
                <a:avLst/>
                <a:gdLst>
                  <a:gd name="T0" fmla="*/ 1706 w 1706"/>
                  <a:gd name="T1" fmla="*/ 1210 h 1210"/>
                  <a:gd name="T2" fmla="*/ 1706 w 1706"/>
                  <a:gd name="T3" fmla="*/ 596 h 1210"/>
                  <a:gd name="T4" fmla="*/ 1592 w 1706"/>
                  <a:gd name="T5" fmla="*/ 258 h 1210"/>
                  <a:gd name="T6" fmla="*/ 1095 w 1706"/>
                  <a:gd name="T7" fmla="*/ 20 h 1210"/>
                  <a:gd name="T8" fmla="*/ 611 w 1706"/>
                  <a:gd name="T9" fmla="*/ 20 h 1210"/>
                  <a:gd name="T10" fmla="*/ 114 w 1706"/>
                  <a:gd name="T11" fmla="*/ 258 h 1210"/>
                  <a:gd name="T12" fmla="*/ 0 w 1706"/>
                  <a:gd name="T13" fmla="*/ 596 h 1210"/>
                  <a:gd name="T14" fmla="*/ 0 w 1706"/>
                  <a:gd name="T15" fmla="*/ 1210 h 1210"/>
                  <a:gd name="T16" fmla="*/ 1706 w 1706"/>
                  <a:gd name="T17" fmla="*/ 1210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6" h="1210">
                    <a:moveTo>
                      <a:pt x="1706" y="1210"/>
                    </a:moveTo>
                    <a:cubicBezTo>
                      <a:pt x="1706" y="1071"/>
                      <a:pt x="1706" y="640"/>
                      <a:pt x="1706" y="596"/>
                    </a:cubicBezTo>
                    <a:cubicBezTo>
                      <a:pt x="1706" y="523"/>
                      <a:pt x="1693" y="351"/>
                      <a:pt x="1592" y="258"/>
                    </a:cubicBezTo>
                    <a:cubicBezTo>
                      <a:pt x="1425" y="103"/>
                      <a:pt x="1131" y="34"/>
                      <a:pt x="1095" y="20"/>
                    </a:cubicBezTo>
                    <a:cubicBezTo>
                      <a:pt x="1045" y="0"/>
                      <a:pt x="644" y="5"/>
                      <a:pt x="611" y="20"/>
                    </a:cubicBezTo>
                    <a:cubicBezTo>
                      <a:pt x="575" y="34"/>
                      <a:pt x="281" y="103"/>
                      <a:pt x="114" y="258"/>
                    </a:cubicBezTo>
                    <a:cubicBezTo>
                      <a:pt x="13" y="351"/>
                      <a:pt x="0" y="523"/>
                      <a:pt x="0" y="596"/>
                    </a:cubicBezTo>
                    <a:cubicBezTo>
                      <a:pt x="0" y="640"/>
                      <a:pt x="0" y="1071"/>
                      <a:pt x="0" y="1210"/>
                    </a:cubicBezTo>
                    <a:lnTo>
                      <a:pt x="1706" y="1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grpSp>
          <p:nvGrpSpPr>
            <p:cNvPr id="78" name="Group 86">
              <a:extLst>
                <a:ext uri="{FF2B5EF4-FFF2-40B4-BE49-F238E27FC236}">
                  <a16:creationId xmlns:a16="http://schemas.microsoft.com/office/drawing/2014/main" id="{1537B286-022B-4B64-AB38-29C8D787CD06}"/>
                </a:ext>
              </a:extLst>
            </p:cNvPr>
            <p:cNvGrpSpPr/>
            <p:nvPr/>
          </p:nvGrpSpPr>
          <p:grpSpPr>
            <a:xfrm>
              <a:off x="2190711" y="3409127"/>
              <a:ext cx="382485" cy="466188"/>
              <a:chOff x="3016250" y="2838911"/>
              <a:chExt cx="396875" cy="483727"/>
            </a:xfrm>
            <a:solidFill>
              <a:schemeClr val="tx1">
                <a:lumMod val="65000"/>
                <a:lumOff val="35000"/>
              </a:schemeClr>
            </a:solidFill>
          </p:grpSpPr>
          <p:sp>
            <p:nvSpPr>
              <p:cNvPr id="82" name="Oval 10">
                <a:extLst>
                  <a:ext uri="{FF2B5EF4-FFF2-40B4-BE49-F238E27FC236}">
                    <a16:creationId xmlns:a16="http://schemas.microsoft.com/office/drawing/2014/main" id="{32384173-817B-4B99-A00B-EFD2837E35E4}"/>
                  </a:ext>
                </a:extLst>
              </p:cNvPr>
              <p:cNvSpPr>
                <a:spLocks noChangeArrowheads="1"/>
              </p:cNvSpPr>
              <p:nvPr/>
            </p:nvSpPr>
            <p:spPr bwMode="auto">
              <a:xfrm>
                <a:off x="3124086" y="2838911"/>
                <a:ext cx="181204" cy="182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83" name="Freeform 11">
                <a:extLst>
                  <a:ext uri="{FF2B5EF4-FFF2-40B4-BE49-F238E27FC236}">
                    <a16:creationId xmlns:a16="http://schemas.microsoft.com/office/drawing/2014/main" id="{B74AA10D-405D-4F1C-8D25-72C86DA92DB6}"/>
                  </a:ext>
                </a:extLst>
              </p:cNvPr>
              <p:cNvSpPr>
                <a:spLocks/>
              </p:cNvSpPr>
              <p:nvPr/>
            </p:nvSpPr>
            <p:spPr bwMode="auto">
              <a:xfrm>
                <a:off x="3016250" y="3040063"/>
                <a:ext cx="396875" cy="282575"/>
              </a:xfrm>
              <a:custGeom>
                <a:avLst/>
                <a:gdLst>
                  <a:gd name="T0" fmla="*/ 1706 w 1706"/>
                  <a:gd name="T1" fmla="*/ 1210 h 1210"/>
                  <a:gd name="T2" fmla="*/ 1706 w 1706"/>
                  <a:gd name="T3" fmla="*/ 596 h 1210"/>
                  <a:gd name="T4" fmla="*/ 1592 w 1706"/>
                  <a:gd name="T5" fmla="*/ 258 h 1210"/>
                  <a:gd name="T6" fmla="*/ 1095 w 1706"/>
                  <a:gd name="T7" fmla="*/ 20 h 1210"/>
                  <a:gd name="T8" fmla="*/ 611 w 1706"/>
                  <a:gd name="T9" fmla="*/ 20 h 1210"/>
                  <a:gd name="T10" fmla="*/ 114 w 1706"/>
                  <a:gd name="T11" fmla="*/ 258 h 1210"/>
                  <a:gd name="T12" fmla="*/ 0 w 1706"/>
                  <a:gd name="T13" fmla="*/ 596 h 1210"/>
                  <a:gd name="T14" fmla="*/ 0 w 1706"/>
                  <a:gd name="T15" fmla="*/ 1210 h 1210"/>
                  <a:gd name="T16" fmla="*/ 1706 w 1706"/>
                  <a:gd name="T17" fmla="*/ 1210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6" h="1210">
                    <a:moveTo>
                      <a:pt x="1706" y="1210"/>
                    </a:moveTo>
                    <a:cubicBezTo>
                      <a:pt x="1706" y="1071"/>
                      <a:pt x="1706" y="640"/>
                      <a:pt x="1706" y="596"/>
                    </a:cubicBezTo>
                    <a:cubicBezTo>
                      <a:pt x="1706" y="523"/>
                      <a:pt x="1693" y="351"/>
                      <a:pt x="1592" y="258"/>
                    </a:cubicBezTo>
                    <a:cubicBezTo>
                      <a:pt x="1425" y="103"/>
                      <a:pt x="1131" y="34"/>
                      <a:pt x="1095" y="20"/>
                    </a:cubicBezTo>
                    <a:cubicBezTo>
                      <a:pt x="1045" y="0"/>
                      <a:pt x="644" y="5"/>
                      <a:pt x="611" y="20"/>
                    </a:cubicBezTo>
                    <a:cubicBezTo>
                      <a:pt x="575" y="34"/>
                      <a:pt x="281" y="103"/>
                      <a:pt x="114" y="258"/>
                    </a:cubicBezTo>
                    <a:cubicBezTo>
                      <a:pt x="13" y="351"/>
                      <a:pt x="0" y="523"/>
                      <a:pt x="0" y="596"/>
                    </a:cubicBezTo>
                    <a:cubicBezTo>
                      <a:pt x="0" y="640"/>
                      <a:pt x="0" y="1071"/>
                      <a:pt x="0" y="1210"/>
                    </a:cubicBezTo>
                    <a:lnTo>
                      <a:pt x="1706" y="1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grpSp>
          <p:nvGrpSpPr>
            <p:cNvPr id="79" name="Group 41">
              <a:extLst>
                <a:ext uri="{FF2B5EF4-FFF2-40B4-BE49-F238E27FC236}">
                  <a16:creationId xmlns:a16="http://schemas.microsoft.com/office/drawing/2014/main" id="{DA34C8BD-1C44-45C2-8D35-F6184DA543DB}"/>
                </a:ext>
              </a:extLst>
            </p:cNvPr>
            <p:cNvGrpSpPr/>
            <p:nvPr/>
          </p:nvGrpSpPr>
          <p:grpSpPr>
            <a:xfrm>
              <a:off x="1003271" y="1940242"/>
              <a:ext cx="844425" cy="1451975"/>
              <a:chOff x="793750" y="2125663"/>
              <a:chExt cx="871538" cy="1498600"/>
            </a:xfrm>
            <a:solidFill>
              <a:schemeClr val="tx1">
                <a:lumMod val="65000"/>
                <a:lumOff val="35000"/>
              </a:schemeClr>
            </a:solidFill>
          </p:grpSpPr>
          <p:sp>
            <p:nvSpPr>
              <p:cNvPr id="80" name="Oval 5">
                <a:extLst>
                  <a:ext uri="{FF2B5EF4-FFF2-40B4-BE49-F238E27FC236}">
                    <a16:creationId xmlns:a16="http://schemas.microsoft.com/office/drawing/2014/main" id="{B6171D9A-4F04-4EE7-BC96-4DFFCE96C935}"/>
                  </a:ext>
                </a:extLst>
              </p:cNvPr>
              <p:cNvSpPr>
                <a:spLocks noChangeArrowheads="1"/>
              </p:cNvSpPr>
              <p:nvPr/>
            </p:nvSpPr>
            <p:spPr bwMode="auto">
              <a:xfrm>
                <a:off x="971550" y="2125663"/>
                <a:ext cx="230188" cy="231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81" name="Freeform 6">
                <a:extLst>
                  <a:ext uri="{FF2B5EF4-FFF2-40B4-BE49-F238E27FC236}">
                    <a16:creationId xmlns:a16="http://schemas.microsoft.com/office/drawing/2014/main" id="{336E67B5-62F6-458B-9820-E9B051C0A7B0}"/>
                  </a:ext>
                </a:extLst>
              </p:cNvPr>
              <p:cNvSpPr>
                <a:spLocks/>
              </p:cNvSpPr>
              <p:nvPr/>
            </p:nvSpPr>
            <p:spPr bwMode="auto">
              <a:xfrm>
                <a:off x="793750" y="2381250"/>
                <a:ext cx="871538" cy="1243013"/>
              </a:xfrm>
              <a:custGeom>
                <a:avLst/>
                <a:gdLst>
                  <a:gd name="T0" fmla="*/ 974 w 1032"/>
                  <a:gd name="T1" fmla="*/ 0 h 1473"/>
                  <a:gd name="T2" fmla="*/ 448 w 1032"/>
                  <a:gd name="T3" fmla="*/ 0 h 1473"/>
                  <a:gd name="T4" fmla="*/ 433 w 1032"/>
                  <a:gd name="T5" fmla="*/ 111 h 1473"/>
                  <a:gd name="T6" fmla="*/ 399 w 1032"/>
                  <a:gd name="T7" fmla="*/ 223 h 1473"/>
                  <a:gd name="T8" fmla="*/ 379 w 1032"/>
                  <a:gd name="T9" fmla="*/ 140 h 1473"/>
                  <a:gd name="T10" fmla="*/ 362 w 1032"/>
                  <a:gd name="T11" fmla="*/ 96 h 1473"/>
                  <a:gd name="T12" fmla="*/ 391 w 1032"/>
                  <a:gd name="T13" fmla="*/ 67 h 1473"/>
                  <a:gd name="T14" fmla="*/ 348 w 1032"/>
                  <a:gd name="T15" fmla="*/ 26 h 1473"/>
                  <a:gd name="T16" fmla="*/ 305 w 1032"/>
                  <a:gd name="T17" fmla="*/ 67 h 1473"/>
                  <a:gd name="T18" fmla="*/ 334 w 1032"/>
                  <a:gd name="T19" fmla="*/ 96 h 1473"/>
                  <a:gd name="T20" fmla="*/ 317 w 1032"/>
                  <a:gd name="T21" fmla="*/ 140 h 1473"/>
                  <a:gd name="T22" fmla="*/ 297 w 1032"/>
                  <a:gd name="T23" fmla="*/ 223 h 1473"/>
                  <a:gd name="T24" fmla="*/ 264 w 1032"/>
                  <a:gd name="T25" fmla="*/ 111 h 1473"/>
                  <a:gd name="T26" fmla="*/ 249 w 1032"/>
                  <a:gd name="T27" fmla="*/ 0 h 1473"/>
                  <a:gd name="T28" fmla="*/ 143 w 1032"/>
                  <a:gd name="T29" fmla="*/ 0 h 1473"/>
                  <a:gd name="T30" fmla="*/ 0 w 1032"/>
                  <a:gd name="T31" fmla="*/ 143 h 1473"/>
                  <a:gd name="T32" fmla="*/ 0 w 1032"/>
                  <a:gd name="T33" fmla="*/ 660 h 1473"/>
                  <a:gd name="T34" fmla="*/ 58 w 1032"/>
                  <a:gd name="T35" fmla="*/ 718 h 1473"/>
                  <a:gd name="T36" fmla="*/ 114 w 1032"/>
                  <a:gd name="T37" fmla="*/ 660 h 1473"/>
                  <a:gd name="T38" fmla="*/ 114 w 1032"/>
                  <a:gd name="T39" fmla="*/ 229 h 1473"/>
                  <a:gd name="T40" fmla="*/ 170 w 1032"/>
                  <a:gd name="T41" fmla="*/ 229 h 1473"/>
                  <a:gd name="T42" fmla="*/ 170 w 1032"/>
                  <a:gd name="T43" fmla="*/ 1396 h 1473"/>
                  <a:gd name="T44" fmla="*/ 248 w 1032"/>
                  <a:gd name="T45" fmla="*/ 1473 h 1473"/>
                  <a:gd name="T46" fmla="*/ 325 w 1032"/>
                  <a:gd name="T47" fmla="*/ 1396 h 1473"/>
                  <a:gd name="T48" fmla="*/ 325 w 1032"/>
                  <a:gd name="T49" fmla="*/ 708 h 1473"/>
                  <a:gd name="T50" fmla="*/ 373 w 1032"/>
                  <a:gd name="T51" fmla="*/ 708 h 1473"/>
                  <a:gd name="T52" fmla="*/ 373 w 1032"/>
                  <a:gd name="T53" fmla="*/ 1396 h 1473"/>
                  <a:gd name="T54" fmla="*/ 450 w 1032"/>
                  <a:gd name="T55" fmla="*/ 1473 h 1473"/>
                  <a:gd name="T56" fmla="*/ 527 w 1032"/>
                  <a:gd name="T57" fmla="*/ 1396 h 1473"/>
                  <a:gd name="T58" fmla="*/ 527 w 1032"/>
                  <a:gd name="T59" fmla="*/ 653 h 1473"/>
                  <a:gd name="T60" fmla="*/ 527 w 1032"/>
                  <a:gd name="T61" fmla="*/ 133 h 1473"/>
                  <a:gd name="T62" fmla="*/ 527 w 1032"/>
                  <a:gd name="T63" fmla="*/ 111 h 1473"/>
                  <a:gd name="T64" fmla="*/ 989 w 1032"/>
                  <a:gd name="T65" fmla="*/ 111 h 1473"/>
                  <a:gd name="T66" fmla="*/ 1032 w 1032"/>
                  <a:gd name="T67" fmla="*/ 57 h 1473"/>
                  <a:gd name="T68" fmla="*/ 974 w 1032"/>
                  <a:gd name="T69" fmla="*/ 0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2" h="1473">
                    <a:moveTo>
                      <a:pt x="974" y="0"/>
                    </a:moveTo>
                    <a:cubicBezTo>
                      <a:pt x="826" y="0"/>
                      <a:pt x="474" y="0"/>
                      <a:pt x="448" y="0"/>
                    </a:cubicBezTo>
                    <a:cubicBezTo>
                      <a:pt x="447" y="13"/>
                      <a:pt x="443" y="61"/>
                      <a:pt x="433" y="111"/>
                    </a:cubicBezTo>
                    <a:cubicBezTo>
                      <a:pt x="427" y="141"/>
                      <a:pt x="399" y="223"/>
                      <a:pt x="399" y="223"/>
                    </a:cubicBezTo>
                    <a:cubicBezTo>
                      <a:pt x="399" y="223"/>
                      <a:pt x="384" y="160"/>
                      <a:pt x="379" y="140"/>
                    </a:cubicBezTo>
                    <a:cubicBezTo>
                      <a:pt x="375" y="127"/>
                      <a:pt x="362" y="96"/>
                      <a:pt x="362" y="96"/>
                    </a:cubicBezTo>
                    <a:cubicBezTo>
                      <a:pt x="391" y="67"/>
                      <a:pt x="391" y="67"/>
                      <a:pt x="391" y="67"/>
                    </a:cubicBezTo>
                    <a:cubicBezTo>
                      <a:pt x="348" y="26"/>
                      <a:pt x="348" y="26"/>
                      <a:pt x="348" y="26"/>
                    </a:cubicBezTo>
                    <a:cubicBezTo>
                      <a:pt x="305" y="67"/>
                      <a:pt x="305" y="67"/>
                      <a:pt x="305" y="67"/>
                    </a:cubicBezTo>
                    <a:cubicBezTo>
                      <a:pt x="334" y="96"/>
                      <a:pt x="334" y="96"/>
                      <a:pt x="334" y="96"/>
                    </a:cubicBezTo>
                    <a:cubicBezTo>
                      <a:pt x="334" y="96"/>
                      <a:pt x="321" y="127"/>
                      <a:pt x="317" y="140"/>
                    </a:cubicBezTo>
                    <a:cubicBezTo>
                      <a:pt x="312" y="160"/>
                      <a:pt x="297" y="223"/>
                      <a:pt x="297" y="223"/>
                    </a:cubicBezTo>
                    <a:cubicBezTo>
                      <a:pt x="297" y="223"/>
                      <a:pt x="270" y="141"/>
                      <a:pt x="264" y="111"/>
                    </a:cubicBezTo>
                    <a:cubicBezTo>
                      <a:pt x="254" y="61"/>
                      <a:pt x="250" y="13"/>
                      <a:pt x="249" y="0"/>
                    </a:cubicBezTo>
                    <a:cubicBezTo>
                      <a:pt x="143" y="0"/>
                      <a:pt x="143" y="0"/>
                      <a:pt x="143" y="0"/>
                    </a:cubicBezTo>
                    <a:cubicBezTo>
                      <a:pt x="64" y="0"/>
                      <a:pt x="0" y="64"/>
                      <a:pt x="0" y="143"/>
                    </a:cubicBezTo>
                    <a:cubicBezTo>
                      <a:pt x="0" y="205"/>
                      <a:pt x="0" y="660"/>
                      <a:pt x="0" y="660"/>
                    </a:cubicBezTo>
                    <a:cubicBezTo>
                      <a:pt x="0" y="692"/>
                      <a:pt x="26" y="718"/>
                      <a:pt x="58" y="718"/>
                    </a:cubicBezTo>
                    <a:cubicBezTo>
                      <a:pt x="88" y="718"/>
                      <a:pt x="114" y="692"/>
                      <a:pt x="114" y="660"/>
                    </a:cubicBezTo>
                    <a:cubicBezTo>
                      <a:pt x="114" y="611"/>
                      <a:pt x="114" y="229"/>
                      <a:pt x="114" y="229"/>
                    </a:cubicBezTo>
                    <a:cubicBezTo>
                      <a:pt x="170" y="229"/>
                      <a:pt x="170" y="229"/>
                      <a:pt x="170" y="229"/>
                    </a:cubicBezTo>
                    <a:cubicBezTo>
                      <a:pt x="170" y="594"/>
                      <a:pt x="170" y="1396"/>
                      <a:pt x="170" y="1396"/>
                    </a:cubicBezTo>
                    <a:cubicBezTo>
                      <a:pt x="170" y="1440"/>
                      <a:pt x="205" y="1473"/>
                      <a:pt x="248" y="1473"/>
                    </a:cubicBezTo>
                    <a:cubicBezTo>
                      <a:pt x="290" y="1473"/>
                      <a:pt x="325" y="1440"/>
                      <a:pt x="325" y="1396"/>
                    </a:cubicBezTo>
                    <a:cubicBezTo>
                      <a:pt x="325" y="708"/>
                      <a:pt x="325" y="708"/>
                      <a:pt x="325" y="708"/>
                    </a:cubicBezTo>
                    <a:cubicBezTo>
                      <a:pt x="373" y="708"/>
                      <a:pt x="373" y="708"/>
                      <a:pt x="373" y="708"/>
                    </a:cubicBezTo>
                    <a:cubicBezTo>
                      <a:pt x="373" y="1396"/>
                      <a:pt x="373" y="1396"/>
                      <a:pt x="373" y="1396"/>
                    </a:cubicBezTo>
                    <a:cubicBezTo>
                      <a:pt x="373" y="1440"/>
                      <a:pt x="407" y="1473"/>
                      <a:pt x="450" y="1473"/>
                    </a:cubicBezTo>
                    <a:cubicBezTo>
                      <a:pt x="491" y="1473"/>
                      <a:pt x="527" y="1440"/>
                      <a:pt x="527" y="1396"/>
                    </a:cubicBezTo>
                    <a:cubicBezTo>
                      <a:pt x="527" y="1103"/>
                      <a:pt x="527" y="852"/>
                      <a:pt x="527" y="653"/>
                    </a:cubicBezTo>
                    <a:cubicBezTo>
                      <a:pt x="527" y="321"/>
                      <a:pt x="527" y="133"/>
                      <a:pt x="527" y="133"/>
                    </a:cubicBezTo>
                    <a:cubicBezTo>
                      <a:pt x="527" y="111"/>
                      <a:pt x="527" y="111"/>
                      <a:pt x="527" y="111"/>
                    </a:cubicBezTo>
                    <a:cubicBezTo>
                      <a:pt x="989" y="111"/>
                      <a:pt x="989" y="111"/>
                      <a:pt x="989" y="111"/>
                    </a:cubicBezTo>
                    <a:cubicBezTo>
                      <a:pt x="1014" y="105"/>
                      <a:pt x="1032" y="83"/>
                      <a:pt x="1032" y="57"/>
                    </a:cubicBezTo>
                    <a:cubicBezTo>
                      <a:pt x="1032" y="25"/>
                      <a:pt x="1006" y="0"/>
                      <a:pt x="97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grpSp>
      <p:grpSp>
        <p:nvGrpSpPr>
          <p:cNvPr id="98" name="组合 97">
            <a:extLst>
              <a:ext uri="{FF2B5EF4-FFF2-40B4-BE49-F238E27FC236}">
                <a16:creationId xmlns:a16="http://schemas.microsoft.com/office/drawing/2014/main" id="{1EA50F4D-C059-4D4D-9415-D5631A8E7497}"/>
              </a:ext>
            </a:extLst>
          </p:cNvPr>
          <p:cNvGrpSpPr/>
          <p:nvPr/>
        </p:nvGrpSpPr>
        <p:grpSpPr>
          <a:xfrm>
            <a:off x="2713708" y="3914193"/>
            <a:ext cx="3350919" cy="341318"/>
            <a:chOff x="2713708" y="3914193"/>
            <a:chExt cx="3350919" cy="341318"/>
          </a:xfrm>
        </p:grpSpPr>
        <p:sp>
          <p:nvSpPr>
            <p:cNvPr id="99" name="TextBox 76">
              <a:extLst>
                <a:ext uri="{FF2B5EF4-FFF2-40B4-BE49-F238E27FC236}">
                  <a16:creationId xmlns:a16="http://schemas.microsoft.com/office/drawing/2014/main" id="{F9566630-86E7-455C-A005-E1D89BAA06DF}"/>
                </a:ext>
              </a:extLst>
            </p:cNvPr>
            <p:cNvSpPr txBox="1"/>
            <p:nvPr/>
          </p:nvSpPr>
          <p:spPr>
            <a:xfrm>
              <a:off x="2713708" y="4037503"/>
              <a:ext cx="3350919" cy="218008"/>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1700"/>
                </a:lnSpc>
                <a:spcBef>
                  <a:spcPts val="0"/>
                </a:spcBef>
                <a:spcAft>
                  <a:spcPts val="600"/>
                </a:spcAft>
                <a:buClrTx/>
                <a:buSzTx/>
                <a:buFontTx/>
                <a:buNone/>
                <a:tabLst/>
                <a:defRPr/>
              </a:pPr>
              <a:r>
                <a:rPr kumimoji="0" lang="zh-CN" altLang="en-US" sz="1800" b="1" i="0" u="none" strike="noStrike" kern="1200" cap="all" spc="30" normalizeH="0" baseline="0" noProof="0" dirty="0">
                  <a:ln>
                    <a:noFill/>
                  </a:ln>
                  <a:solidFill>
                    <a:srgbClr val="0863B5"/>
                  </a:solidFill>
                  <a:effectLst/>
                  <a:uLnTx/>
                  <a:uFillTx/>
                  <a:latin typeface="明黑" panose="020B0300000000000000" pitchFamily="34" charset="-122"/>
                  <a:ea typeface="明黑" panose="020B0300000000000000" pitchFamily="34" charset="-122"/>
                  <a:cs typeface="+mn-cs"/>
                </a:rPr>
                <a:t>头脑风暴</a:t>
              </a:r>
              <a:endParaRPr kumimoji="0" lang="en-US" sz="1800" b="1" i="0" u="none" strike="noStrike" kern="1200" cap="all" spc="30" normalizeH="0" baseline="0" noProof="0" dirty="0">
                <a:ln>
                  <a:noFill/>
                </a:ln>
                <a:solidFill>
                  <a:srgbClr val="0863B5"/>
                </a:solidFill>
                <a:effectLst/>
                <a:uLnTx/>
                <a:uFillTx/>
                <a:latin typeface="明黑" panose="020B0300000000000000" pitchFamily="34" charset="-122"/>
                <a:ea typeface="明黑" panose="020B0300000000000000" pitchFamily="34" charset="-122"/>
                <a:cs typeface="+mn-cs"/>
              </a:endParaRPr>
            </a:p>
          </p:txBody>
        </p:sp>
        <p:cxnSp>
          <p:nvCxnSpPr>
            <p:cNvPr id="100" name="直接连接符 99">
              <a:extLst>
                <a:ext uri="{FF2B5EF4-FFF2-40B4-BE49-F238E27FC236}">
                  <a16:creationId xmlns:a16="http://schemas.microsoft.com/office/drawing/2014/main" id="{FE4F8ED4-922C-4D98-BD62-0B14E97D505B}"/>
                </a:ext>
              </a:extLst>
            </p:cNvPr>
            <p:cNvCxnSpPr/>
            <p:nvPr/>
          </p:nvCxnSpPr>
          <p:spPr>
            <a:xfrm>
              <a:off x="2713708" y="3914193"/>
              <a:ext cx="576000" cy="0"/>
            </a:xfrm>
            <a:prstGeom prst="line">
              <a:avLst/>
            </a:prstGeom>
            <a:ln w="38100">
              <a:solidFill>
                <a:srgbClr val="0863B5"/>
              </a:solidFill>
            </a:ln>
            <a:effectLst/>
          </p:spPr>
          <p:style>
            <a:lnRef idx="1">
              <a:schemeClr val="accent1"/>
            </a:lnRef>
            <a:fillRef idx="0">
              <a:schemeClr val="accent1"/>
            </a:fillRef>
            <a:effectRef idx="0">
              <a:schemeClr val="accent1"/>
            </a:effectRef>
            <a:fontRef idx="minor">
              <a:schemeClr val="tx1"/>
            </a:fontRef>
          </p:style>
        </p:cxnSp>
      </p:grpSp>
      <p:grpSp>
        <p:nvGrpSpPr>
          <p:cNvPr id="101" name="组合 100">
            <a:extLst>
              <a:ext uri="{FF2B5EF4-FFF2-40B4-BE49-F238E27FC236}">
                <a16:creationId xmlns:a16="http://schemas.microsoft.com/office/drawing/2014/main" id="{F527487C-6536-4CB8-B21B-65EB81C3C71F}"/>
              </a:ext>
            </a:extLst>
          </p:cNvPr>
          <p:cNvGrpSpPr/>
          <p:nvPr/>
        </p:nvGrpSpPr>
        <p:grpSpPr>
          <a:xfrm>
            <a:off x="757943" y="4378030"/>
            <a:ext cx="453971" cy="431049"/>
            <a:chOff x="859292" y="4077820"/>
            <a:chExt cx="453971" cy="431049"/>
          </a:xfrm>
        </p:grpSpPr>
        <p:sp>
          <p:nvSpPr>
            <p:cNvPr id="102" name="Oval 73">
              <a:extLst>
                <a:ext uri="{FF2B5EF4-FFF2-40B4-BE49-F238E27FC236}">
                  <a16:creationId xmlns:a16="http://schemas.microsoft.com/office/drawing/2014/main" id="{950AF1DA-D257-460B-9AA5-869FDA8F700A}"/>
                </a:ext>
              </a:extLst>
            </p:cNvPr>
            <p:cNvSpPr/>
            <p:nvPr/>
          </p:nvSpPr>
          <p:spPr>
            <a:xfrm>
              <a:off x="870753" y="4077820"/>
              <a:ext cx="431049" cy="431049"/>
            </a:xfrm>
            <a:prstGeom prst="ellipse">
              <a:avLst/>
            </a:prstGeom>
            <a:solidFill>
              <a:srgbClr val="089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明黑" panose="020B0300000000000000" pitchFamily="34" charset="-122"/>
                <a:ea typeface="明黑" panose="020B0300000000000000" pitchFamily="34" charset="-122"/>
                <a:cs typeface="+mn-cs"/>
              </a:endParaRPr>
            </a:p>
          </p:txBody>
        </p:sp>
        <p:sp>
          <p:nvSpPr>
            <p:cNvPr id="103" name="文本框 13">
              <a:extLst>
                <a:ext uri="{FF2B5EF4-FFF2-40B4-BE49-F238E27FC236}">
                  <a16:creationId xmlns:a16="http://schemas.microsoft.com/office/drawing/2014/main" id="{F95DAD69-A4F2-4E16-A465-C4AEAAB5322E}"/>
                </a:ext>
              </a:extLst>
            </p:cNvPr>
            <p:cNvSpPr txBox="1"/>
            <p:nvPr/>
          </p:nvSpPr>
          <p:spPr>
            <a:xfrm>
              <a:off x="859292" y="4108678"/>
              <a:ext cx="45397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lumMod val="95000"/>
                    </a:prstClr>
                  </a:solidFill>
                  <a:effectLst/>
                  <a:uLnTx/>
                  <a:uFillTx/>
                  <a:latin typeface="明黑" panose="020B0300000000000000" pitchFamily="34" charset="-122"/>
                  <a:ea typeface="明黑" panose="020B0300000000000000" pitchFamily="34" charset="-122"/>
                  <a:cs typeface="+mn-cs"/>
                </a:rPr>
                <a:t>01</a:t>
              </a:r>
              <a:endParaRPr kumimoji="0" lang="zh-CN" altLang="en-US" sz="1800" b="0" i="0" u="none" strike="noStrike" kern="1200" cap="none" spc="0" normalizeH="0" baseline="0" noProof="0" dirty="0">
                <a:ln>
                  <a:noFill/>
                </a:ln>
                <a:solidFill>
                  <a:prstClr val="white">
                    <a:lumMod val="95000"/>
                  </a:prstClr>
                </a:solidFill>
                <a:effectLst/>
                <a:uLnTx/>
                <a:uFillTx/>
                <a:latin typeface="明黑" panose="020B0300000000000000" pitchFamily="34" charset="-122"/>
                <a:ea typeface="明黑" panose="020B0300000000000000" pitchFamily="34" charset="-122"/>
                <a:cs typeface="+mn-cs"/>
              </a:endParaRPr>
            </a:p>
          </p:txBody>
        </p:sp>
      </p:grpSp>
      <p:cxnSp>
        <p:nvCxnSpPr>
          <p:cNvPr id="104" name="直接连接符 103">
            <a:extLst>
              <a:ext uri="{FF2B5EF4-FFF2-40B4-BE49-F238E27FC236}">
                <a16:creationId xmlns:a16="http://schemas.microsoft.com/office/drawing/2014/main" id="{CFC7D54A-A094-4BD4-917B-E4CCE0AB1CBE}"/>
              </a:ext>
            </a:extLst>
          </p:cNvPr>
          <p:cNvCxnSpPr/>
          <p:nvPr/>
        </p:nvCxnSpPr>
        <p:spPr>
          <a:xfrm>
            <a:off x="1268236" y="4593554"/>
            <a:ext cx="5647165" cy="0"/>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05" name="组合 104">
            <a:extLst>
              <a:ext uri="{FF2B5EF4-FFF2-40B4-BE49-F238E27FC236}">
                <a16:creationId xmlns:a16="http://schemas.microsoft.com/office/drawing/2014/main" id="{FF033356-7C69-4A5C-84D5-C000EF27B599}"/>
              </a:ext>
            </a:extLst>
          </p:cNvPr>
          <p:cNvGrpSpPr/>
          <p:nvPr/>
        </p:nvGrpSpPr>
        <p:grpSpPr>
          <a:xfrm>
            <a:off x="6967464" y="4378030"/>
            <a:ext cx="453971" cy="431049"/>
            <a:chOff x="859292" y="4077820"/>
            <a:chExt cx="453971" cy="431049"/>
          </a:xfrm>
        </p:grpSpPr>
        <p:sp>
          <p:nvSpPr>
            <p:cNvPr id="106" name="Oval 73">
              <a:extLst>
                <a:ext uri="{FF2B5EF4-FFF2-40B4-BE49-F238E27FC236}">
                  <a16:creationId xmlns:a16="http://schemas.microsoft.com/office/drawing/2014/main" id="{07CF5C85-2E2A-4381-86B7-2EDFC6C60D8F}"/>
                </a:ext>
              </a:extLst>
            </p:cNvPr>
            <p:cNvSpPr/>
            <p:nvPr/>
          </p:nvSpPr>
          <p:spPr>
            <a:xfrm>
              <a:off x="870753" y="4077820"/>
              <a:ext cx="431049" cy="431049"/>
            </a:xfrm>
            <a:prstGeom prst="ellipse">
              <a:avLst/>
            </a:prstGeom>
            <a:solidFill>
              <a:srgbClr val="089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明黑" panose="020B0300000000000000" pitchFamily="34" charset="-122"/>
                <a:ea typeface="明黑" panose="020B0300000000000000" pitchFamily="34" charset="-122"/>
                <a:cs typeface="+mn-cs"/>
              </a:endParaRPr>
            </a:p>
          </p:txBody>
        </p:sp>
        <p:sp>
          <p:nvSpPr>
            <p:cNvPr id="107" name="文本框 161">
              <a:extLst>
                <a:ext uri="{FF2B5EF4-FFF2-40B4-BE49-F238E27FC236}">
                  <a16:creationId xmlns:a16="http://schemas.microsoft.com/office/drawing/2014/main" id="{F68F6F82-2B86-4986-BA5F-6CAB3E34C683}"/>
                </a:ext>
              </a:extLst>
            </p:cNvPr>
            <p:cNvSpPr txBox="1"/>
            <p:nvPr/>
          </p:nvSpPr>
          <p:spPr>
            <a:xfrm>
              <a:off x="859292" y="4108678"/>
              <a:ext cx="45397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lumMod val="95000"/>
                    </a:prstClr>
                  </a:solidFill>
                  <a:effectLst/>
                  <a:uLnTx/>
                  <a:uFillTx/>
                  <a:latin typeface="明黑" panose="020B0300000000000000" pitchFamily="34" charset="-122"/>
                  <a:ea typeface="明黑" panose="020B0300000000000000" pitchFamily="34" charset="-122"/>
                  <a:cs typeface="+mn-cs"/>
                </a:rPr>
                <a:t>02</a:t>
              </a:r>
              <a:endParaRPr kumimoji="0" lang="zh-CN" altLang="en-US" sz="1800" b="0" i="0" u="none" strike="noStrike" kern="1200" cap="none" spc="0" normalizeH="0" baseline="0" noProof="0" dirty="0">
                <a:ln>
                  <a:noFill/>
                </a:ln>
                <a:solidFill>
                  <a:prstClr val="white">
                    <a:lumMod val="95000"/>
                  </a:prstClr>
                </a:solidFill>
                <a:effectLst/>
                <a:uLnTx/>
                <a:uFillTx/>
                <a:latin typeface="明黑" panose="020B0300000000000000" pitchFamily="34" charset="-122"/>
                <a:ea typeface="明黑" panose="020B0300000000000000" pitchFamily="34" charset="-122"/>
                <a:cs typeface="+mn-cs"/>
              </a:endParaRPr>
            </a:p>
          </p:txBody>
        </p:sp>
      </p:grpSp>
      <p:grpSp>
        <p:nvGrpSpPr>
          <p:cNvPr id="108" name="组合 107">
            <a:extLst>
              <a:ext uri="{FF2B5EF4-FFF2-40B4-BE49-F238E27FC236}">
                <a16:creationId xmlns:a16="http://schemas.microsoft.com/office/drawing/2014/main" id="{F1D9481D-8950-40FD-A875-A17F9E6887BF}"/>
              </a:ext>
            </a:extLst>
          </p:cNvPr>
          <p:cNvGrpSpPr/>
          <p:nvPr/>
        </p:nvGrpSpPr>
        <p:grpSpPr>
          <a:xfrm>
            <a:off x="6978925" y="2252973"/>
            <a:ext cx="1637463" cy="1922552"/>
            <a:chOff x="7080274" y="1952763"/>
            <a:chExt cx="1637463" cy="1922552"/>
          </a:xfrm>
        </p:grpSpPr>
        <p:sp>
          <p:nvSpPr>
            <p:cNvPr id="109" name="Freeform 21">
              <a:extLst>
                <a:ext uri="{FF2B5EF4-FFF2-40B4-BE49-F238E27FC236}">
                  <a16:creationId xmlns:a16="http://schemas.microsoft.com/office/drawing/2014/main" id="{03B0FBD4-2390-45DB-93F6-ED9878DE987A}"/>
                </a:ext>
              </a:extLst>
            </p:cNvPr>
            <p:cNvSpPr>
              <a:spLocks/>
            </p:cNvSpPr>
            <p:nvPr/>
          </p:nvSpPr>
          <p:spPr bwMode="auto">
            <a:xfrm>
              <a:off x="7851014" y="2747857"/>
              <a:ext cx="866723" cy="1127458"/>
            </a:xfrm>
            <a:custGeom>
              <a:avLst/>
              <a:gdLst>
                <a:gd name="T0" fmla="*/ 1815 w 1934"/>
                <a:gd name="T1" fmla="*/ 2275 h 2515"/>
                <a:gd name="T2" fmla="*/ 1704 w 1934"/>
                <a:gd name="T3" fmla="*/ 2275 h 2515"/>
                <a:gd name="T4" fmla="*/ 1704 w 1934"/>
                <a:gd name="T5" fmla="*/ 315 h 2515"/>
                <a:gd name="T6" fmla="*/ 1777 w 1934"/>
                <a:gd name="T7" fmla="*/ 315 h 2515"/>
                <a:gd name="T8" fmla="*/ 1934 w 1934"/>
                <a:gd name="T9" fmla="*/ 158 h 2515"/>
                <a:gd name="T10" fmla="*/ 1777 w 1934"/>
                <a:gd name="T11" fmla="*/ 0 h 2515"/>
                <a:gd name="T12" fmla="*/ 157 w 1934"/>
                <a:gd name="T13" fmla="*/ 0 h 2515"/>
                <a:gd name="T14" fmla="*/ 0 w 1934"/>
                <a:gd name="T15" fmla="*/ 158 h 2515"/>
                <a:gd name="T16" fmla="*/ 157 w 1934"/>
                <a:gd name="T17" fmla="*/ 315 h 2515"/>
                <a:gd name="T18" fmla="*/ 1199 w 1934"/>
                <a:gd name="T19" fmla="*/ 315 h 2515"/>
                <a:gd name="T20" fmla="*/ 1199 w 1934"/>
                <a:gd name="T21" fmla="*/ 2275 h 2515"/>
                <a:gd name="T22" fmla="*/ 583 w 1934"/>
                <a:gd name="T23" fmla="*/ 2275 h 2515"/>
                <a:gd name="T24" fmla="*/ 464 w 1934"/>
                <a:gd name="T25" fmla="*/ 2395 h 2515"/>
                <a:gd name="T26" fmla="*/ 583 w 1934"/>
                <a:gd name="T27" fmla="*/ 2515 h 2515"/>
                <a:gd name="T28" fmla="*/ 1815 w 1934"/>
                <a:gd name="T29" fmla="*/ 2515 h 2515"/>
                <a:gd name="T30" fmla="*/ 1934 w 1934"/>
                <a:gd name="T31" fmla="*/ 2395 h 2515"/>
                <a:gd name="T32" fmla="*/ 1815 w 1934"/>
                <a:gd name="T33" fmla="*/ 2275 h 2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34" h="2515">
                  <a:moveTo>
                    <a:pt x="1815" y="2275"/>
                  </a:moveTo>
                  <a:cubicBezTo>
                    <a:pt x="1704" y="2275"/>
                    <a:pt x="1704" y="2275"/>
                    <a:pt x="1704" y="2275"/>
                  </a:cubicBezTo>
                  <a:cubicBezTo>
                    <a:pt x="1704" y="315"/>
                    <a:pt x="1704" y="315"/>
                    <a:pt x="1704" y="315"/>
                  </a:cubicBezTo>
                  <a:cubicBezTo>
                    <a:pt x="1777" y="315"/>
                    <a:pt x="1777" y="315"/>
                    <a:pt x="1777" y="315"/>
                  </a:cubicBezTo>
                  <a:cubicBezTo>
                    <a:pt x="1864" y="315"/>
                    <a:pt x="1934" y="245"/>
                    <a:pt x="1934" y="158"/>
                  </a:cubicBezTo>
                  <a:cubicBezTo>
                    <a:pt x="1934" y="71"/>
                    <a:pt x="1864" y="0"/>
                    <a:pt x="1777" y="0"/>
                  </a:cubicBezTo>
                  <a:cubicBezTo>
                    <a:pt x="157" y="0"/>
                    <a:pt x="157" y="0"/>
                    <a:pt x="157" y="0"/>
                  </a:cubicBezTo>
                  <a:cubicBezTo>
                    <a:pt x="70" y="0"/>
                    <a:pt x="0" y="71"/>
                    <a:pt x="0" y="158"/>
                  </a:cubicBezTo>
                  <a:cubicBezTo>
                    <a:pt x="0" y="245"/>
                    <a:pt x="70" y="315"/>
                    <a:pt x="157" y="315"/>
                  </a:cubicBezTo>
                  <a:cubicBezTo>
                    <a:pt x="1199" y="315"/>
                    <a:pt x="1199" y="315"/>
                    <a:pt x="1199" y="315"/>
                  </a:cubicBezTo>
                  <a:cubicBezTo>
                    <a:pt x="1199" y="2275"/>
                    <a:pt x="1199" y="2275"/>
                    <a:pt x="1199" y="2275"/>
                  </a:cubicBezTo>
                  <a:cubicBezTo>
                    <a:pt x="583" y="2275"/>
                    <a:pt x="583" y="2275"/>
                    <a:pt x="583" y="2275"/>
                  </a:cubicBezTo>
                  <a:cubicBezTo>
                    <a:pt x="517" y="2275"/>
                    <a:pt x="464" y="2329"/>
                    <a:pt x="464" y="2395"/>
                  </a:cubicBezTo>
                  <a:cubicBezTo>
                    <a:pt x="464" y="2461"/>
                    <a:pt x="517" y="2515"/>
                    <a:pt x="583" y="2515"/>
                  </a:cubicBezTo>
                  <a:cubicBezTo>
                    <a:pt x="1815" y="2515"/>
                    <a:pt x="1815" y="2515"/>
                    <a:pt x="1815" y="2515"/>
                  </a:cubicBezTo>
                  <a:cubicBezTo>
                    <a:pt x="1881" y="2515"/>
                    <a:pt x="1934" y="2461"/>
                    <a:pt x="1934" y="2395"/>
                  </a:cubicBezTo>
                  <a:cubicBezTo>
                    <a:pt x="1934" y="2329"/>
                    <a:pt x="1881" y="2275"/>
                    <a:pt x="1815" y="2275"/>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110" name="Freeform 22">
              <a:extLst>
                <a:ext uri="{FF2B5EF4-FFF2-40B4-BE49-F238E27FC236}">
                  <a16:creationId xmlns:a16="http://schemas.microsoft.com/office/drawing/2014/main" id="{FC9EEE31-24BE-475B-9CFB-EFF5D2E60973}"/>
                </a:ext>
              </a:extLst>
            </p:cNvPr>
            <p:cNvSpPr>
              <a:spLocks/>
            </p:cNvSpPr>
            <p:nvPr/>
          </p:nvSpPr>
          <p:spPr bwMode="auto">
            <a:xfrm>
              <a:off x="8044414" y="2180547"/>
              <a:ext cx="671890" cy="542956"/>
            </a:xfrm>
            <a:custGeom>
              <a:avLst/>
              <a:gdLst>
                <a:gd name="T0" fmla="*/ 1418 w 1501"/>
                <a:gd name="T1" fmla="*/ 13 h 1212"/>
                <a:gd name="T2" fmla="*/ 1296 w 1501"/>
                <a:gd name="T3" fmla="*/ 103 h 1212"/>
                <a:gd name="T4" fmla="*/ 1076 w 1501"/>
                <a:gd name="T5" fmla="*/ 1017 h 1212"/>
                <a:gd name="T6" fmla="*/ 98 w 1501"/>
                <a:gd name="T7" fmla="*/ 1017 h 1212"/>
                <a:gd name="T8" fmla="*/ 0 w 1501"/>
                <a:gd name="T9" fmla="*/ 1115 h 1212"/>
                <a:gd name="T10" fmla="*/ 98 w 1501"/>
                <a:gd name="T11" fmla="*/ 1212 h 1212"/>
                <a:gd name="T12" fmla="*/ 1150 w 1501"/>
                <a:gd name="T13" fmla="*/ 1212 h 1212"/>
                <a:gd name="T14" fmla="*/ 1150 w 1501"/>
                <a:gd name="T15" fmla="*/ 1212 h 1212"/>
                <a:gd name="T16" fmla="*/ 1152 w 1501"/>
                <a:gd name="T17" fmla="*/ 1212 h 1212"/>
                <a:gd name="T18" fmla="*/ 1248 w 1501"/>
                <a:gd name="T19" fmla="*/ 1134 h 1212"/>
                <a:gd name="T20" fmla="*/ 1253 w 1501"/>
                <a:gd name="T21" fmla="*/ 1119 h 1212"/>
                <a:gd name="T22" fmla="*/ 1486 w 1501"/>
                <a:gd name="T23" fmla="*/ 149 h 1212"/>
                <a:gd name="T24" fmla="*/ 1418 w 1501"/>
                <a:gd name="T25" fmla="*/ 13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1" h="1212">
                  <a:moveTo>
                    <a:pt x="1418" y="13"/>
                  </a:moveTo>
                  <a:cubicBezTo>
                    <a:pt x="1366" y="0"/>
                    <a:pt x="1311" y="41"/>
                    <a:pt x="1296" y="103"/>
                  </a:cubicBezTo>
                  <a:cubicBezTo>
                    <a:pt x="1076" y="1017"/>
                    <a:pt x="1076" y="1017"/>
                    <a:pt x="1076" y="1017"/>
                  </a:cubicBezTo>
                  <a:cubicBezTo>
                    <a:pt x="98" y="1017"/>
                    <a:pt x="98" y="1017"/>
                    <a:pt x="98" y="1017"/>
                  </a:cubicBezTo>
                  <a:cubicBezTo>
                    <a:pt x="44" y="1017"/>
                    <a:pt x="0" y="1061"/>
                    <a:pt x="0" y="1115"/>
                  </a:cubicBezTo>
                  <a:cubicBezTo>
                    <a:pt x="0" y="1169"/>
                    <a:pt x="44" y="1212"/>
                    <a:pt x="98" y="1212"/>
                  </a:cubicBezTo>
                  <a:cubicBezTo>
                    <a:pt x="1150" y="1212"/>
                    <a:pt x="1150" y="1212"/>
                    <a:pt x="1150" y="1212"/>
                  </a:cubicBezTo>
                  <a:cubicBezTo>
                    <a:pt x="1150" y="1212"/>
                    <a:pt x="1150" y="1212"/>
                    <a:pt x="1150" y="1212"/>
                  </a:cubicBezTo>
                  <a:cubicBezTo>
                    <a:pt x="1152" y="1212"/>
                    <a:pt x="1152" y="1212"/>
                    <a:pt x="1152" y="1212"/>
                  </a:cubicBezTo>
                  <a:cubicBezTo>
                    <a:pt x="1200" y="1212"/>
                    <a:pt x="1239" y="1179"/>
                    <a:pt x="1248" y="1134"/>
                  </a:cubicBezTo>
                  <a:cubicBezTo>
                    <a:pt x="1250" y="1129"/>
                    <a:pt x="1252" y="1124"/>
                    <a:pt x="1253" y="1119"/>
                  </a:cubicBezTo>
                  <a:cubicBezTo>
                    <a:pt x="1486" y="149"/>
                    <a:pt x="1486" y="149"/>
                    <a:pt x="1486" y="149"/>
                  </a:cubicBezTo>
                  <a:cubicBezTo>
                    <a:pt x="1501" y="86"/>
                    <a:pt x="1470" y="25"/>
                    <a:pt x="1418" y="13"/>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nvGrpSpPr>
            <p:cNvPr id="111" name="Group 49">
              <a:extLst>
                <a:ext uri="{FF2B5EF4-FFF2-40B4-BE49-F238E27FC236}">
                  <a16:creationId xmlns:a16="http://schemas.microsoft.com/office/drawing/2014/main" id="{A9CDCFC4-8579-4106-AD39-5B72B5F55EB5}"/>
                </a:ext>
              </a:extLst>
            </p:cNvPr>
            <p:cNvGrpSpPr/>
            <p:nvPr/>
          </p:nvGrpSpPr>
          <p:grpSpPr>
            <a:xfrm>
              <a:off x="7288001" y="1952763"/>
              <a:ext cx="770740" cy="1732016"/>
              <a:chOff x="1743075" y="1249363"/>
              <a:chExt cx="854075" cy="1919288"/>
            </a:xfrm>
            <a:solidFill>
              <a:schemeClr val="tx1">
                <a:lumMod val="65000"/>
                <a:lumOff val="35000"/>
              </a:schemeClr>
            </a:solidFill>
          </p:grpSpPr>
          <p:sp>
            <p:nvSpPr>
              <p:cNvPr id="114" name="Freeform 23">
                <a:extLst>
                  <a:ext uri="{FF2B5EF4-FFF2-40B4-BE49-F238E27FC236}">
                    <a16:creationId xmlns:a16="http://schemas.microsoft.com/office/drawing/2014/main" id="{8CADB7FB-5413-4B77-974C-E8029B9136D5}"/>
                  </a:ext>
                </a:extLst>
              </p:cNvPr>
              <p:cNvSpPr>
                <a:spLocks/>
              </p:cNvSpPr>
              <p:nvPr/>
            </p:nvSpPr>
            <p:spPr bwMode="auto">
              <a:xfrm>
                <a:off x="1743075" y="1651001"/>
                <a:ext cx="854075" cy="1517650"/>
              </a:xfrm>
              <a:custGeom>
                <a:avLst/>
                <a:gdLst>
                  <a:gd name="T0" fmla="*/ 0 w 1720"/>
                  <a:gd name="T1" fmla="*/ 349 h 3056"/>
                  <a:gd name="T2" fmla="*/ 349 w 1720"/>
                  <a:gd name="T3" fmla="*/ 0 h 3056"/>
                  <a:gd name="T4" fmla="*/ 595 w 1720"/>
                  <a:gd name="T5" fmla="*/ 101 h 3056"/>
                  <a:gd name="T6" fmla="*/ 624 w 1720"/>
                  <a:gd name="T7" fmla="*/ 122 h 3056"/>
                  <a:gd name="T8" fmla="*/ 1064 w 1720"/>
                  <a:gd name="T9" fmla="*/ 562 h 3056"/>
                  <a:gd name="T10" fmla="*/ 1593 w 1720"/>
                  <a:gd name="T11" fmla="*/ 562 h 3056"/>
                  <a:gd name="T12" fmla="*/ 1720 w 1720"/>
                  <a:gd name="T13" fmla="*/ 689 h 3056"/>
                  <a:gd name="T14" fmla="*/ 1593 w 1720"/>
                  <a:gd name="T15" fmla="*/ 815 h 3056"/>
                  <a:gd name="T16" fmla="*/ 1035 w 1720"/>
                  <a:gd name="T17" fmla="*/ 815 h 3056"/>
                  <a:gd name="T18" fmla="*/ 1035 w 1720"/>
                  <a:gd name="T19" fmla="*/ 815 h 3056"/>
                  <a:gd name="T20" fmla="*/ 1007 w 1720"/>
                  <a:gd name="T21" fmla="*/ 815 h 3056"/>
                  <a:gd name="T22" fmla="*/ 1007 w 1720"/>
                  <a:gd name="T23" fmla="*/ 811 h 3056"/>
                  <a:gd name="T24" fmla="*/ 953 w 1720"/>
                  <a:gd name="T25" fmla="*/ 781 h 3056"/>
                  <a:gd name="T26" fmla="*/ 698 w 1720"/>
                  <a:gd name="T27" fmla="*/ 526 h 3056"/>
                  <a:gd name="T28" fmla="*/ 698 w 1720"/>
                  <a:gd name="T29" fmla="*/ 1322 h 3056"/>
                  <a:gd name="T30" fmla="*/ 1505 w 1720"/>
                  <a:gd name="T31" fmla="*/ 1322 h 3056"/>
                  <a:gd name="T32" fmla="*/ 1518 w 1720"/>
                  <a:gd name="T33" fmla="*/ 1323 h 3056"/>
                  <a:gd name="T34" fmla="*/ 1530 w 1720"/>
                  <a:gd name="T35" fmla="*/ 1322 h 3056"/>
                  <a:gd name="T36" fmla="*/ 1720 w 1720"/>
                  <a:gd name="T37" fmla="*/ 1512 h 3056"/>
                  <a:gd name="T38" fmla="*/ 1720 w 1720"/>
                  <a:gd name="T39" fmla="*/ 1537 h 3056"/>
                  <a:gd name="T40" fmla="*/ 1720 w 1720"/>
                  <a:gd name="T41" fmla="*/ 1537 h 3056"/>
                  <a:gd name="T42" fmla="*/ 1720 w 1720"/>
                  <a:gd name="T43" fmla="*/ 1537 h 3056"/>
                  <a:gd name="T44" fmla="*/ 1720 w 1720"/>
                  <a:gd name="T45" fmla="*/ 2866 h 3056"/>
                  <a:gd name="T46" fmla="*/ 1530 w 1720"/>
                  <a:gd name="T47" fmla="*/ 3056 h 3056"/>
                  <a:gd name="T48" fmla="*/ 1340 w 1720"/>
                  <a:gd name="T49" fmla="*/ 2866 h 3056"/>
                  <a:gd name="T50" fmla="*/ 1340 w 1720"/>
                  <a:gd name="T51" fmla="*/ 1752 h 3056"/>
                  <a:gd name="T52" fmla="*/ 215 w 1720"/>
                  <a:gd name="T53" fmla="*/ 1752 h 3056"/>
                  <a:gd name="T54" fmla="*/ 0 w 1720"/>
                  <a:gd name="T55" fmla="*/ 1537 h 3056"/>
                  <a:gd name="T56" fmla="*/ 0 w 1720"/>
                  <a:gd name="T57" fmla="*/ 1403 h 3056"/>
                  <a:gd name="T58" fmla="*/ 0 w 1720"/>
                  <a:gd name="T59" fmla="*/ 349 h 3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20" h="3056">
                    <a:moveTo>
                      <a:pt x="0" y="349"/>
                    </a:moveTo>
                    <a:cubicBezTo>
                      <a:pt x="0" y="156"/>
                      <a:pt x="156" y="0"/>
                      <a:pt x="349" y="0"/>
                    </a:cubicBezTo>
                    <a:cubicBezTo>
                      <a:pt x="445" y="0"/>
                      <a:pt x="531" y="38"/>
                      <a:pt x="595" y="101"/>
                    </a:cubicBezTo>
                    <a:cubicBezTo>
                      <a:pt x="605" y="106"/>
                      <a:pt x="615" y="113"/>
                      <a:pt x="624" y="122"/>
                    </a:cubicBezTo>
                    <a:cubicBezTo>
                      <a:pt x="1064" y="562"/>
                      <a:pt x="1064" y="562"/>
                      <a:pt x="1064" y="562"/>
                    </a:cubicBezTo>
                    <a:cubicBezTo>
                      <a:pt x="1593" y="562"/>
                      <a:pt x="1593" y="562"/>
                      <a:pt x="1593" y="562"/>
                    </a:cubicBezTo>
                    <a:cubicBezTo>
                      <a:pt x="1663" y="562"/>
                      <a:pt x="1720" y="619"/>
                      <a:pt x="1720" y="689"/>
                    </a:cubicBezTo>
                    <a:cubicBezTo>
                      <a:pt x="1720" y="758"/>
                      <a:pt x="1663" y="815"/>
                      <a:pt x="1593" y="815"/>
                    </a:cubicBezTo>
                    <a:cubicBezTo>
                      <a:pt x="1035" y="815"/>
                      <a:pt x="1035" y="815"/>
                      <a:pt x="1035" y="815"/>
                    </a:cubicBezTo>
                    <a:cubicBezTo>
                      <a:pt x="1035" y="815"/>
                      <a:pt x="1035" y="815"/>
                      <a:pt x="1035" y="815"/>
                    </a:cubicBezTo>
                    <a:cubicBezTo>
                      <a:pt x="1007" y="815"/>
                      <a:pt x="1007" y="815"/>
                      <a:pt x="1007" y="815"/>
                    </a:cubicBezTo>
                    <a:cubicBezTo>
                      <a:pt x="1007" y="811"/>
                      <a:pt x="1007" y="811"/>
                      <a:pt x="1007" y="811"/>
                    </a:cubicBezTo>
                    <a:cubicBezTo>
                      <a:pt x="987" y="806"/>
                      <a:pt x="968" y="796"/>
                      <a:pt x="953" y="781"/>
                    </a:cubicBezTo>
                    <a:cubicBezTo>
                      <a:pt x="698" y="526"/>
                      <a:pt x="698" y="526"/>
                      <a:pt x="698" y="526"/>
                    </a:cubicBezTo>
                    <a:cubicBezTo>
                      <a:pt x="698" y="1322"/>
                      <a:pt x="698" y="1322"/>
                      <a:pt x="698" y="1322"/>
                    </a:cubicBezTo>
                    <a:cubicBezTo>
                      <a:pt x="1505" y="1322"/>
                      <a:pt x="1505" y="1322"/>
                      <a:pt x="1505" y="1322"/>
                    </a:cubicBezTo>
                    <a:cubicBezTo>
                      <a:pt x="1509" y="1322"/>
                      <a:pt x="1513" y="1322"/>
                      <a:pt x="1518" y="1323"/>
                    </a:cubicBezTo>
                    <a:cubicBezTo>
                      <a:pt x="1522" y="1322"/>
                      <a:pt x="1526" y="1322"/>
                      <a:pt x="1530" y="1322"/>
                    </a:cubicBezTo>
                    <a:cubicBezTo>
                      <a:pt x="1635" y="1322"/>
                      <a:pt x="1720" y="1407"/>
                      <a:pt x="1720" y="1512"/>
                    </a:cubicBezTo>
                    <a:cubicBezTo>
                      <a:pt x="1720" y="1537"/>
                      <a:pt x="1720" y="1537"/>
                      <a:pt x="1720" y="1537"/>
                    </a:cubicBezTo>
                    <a:cubicBezTo>
                      <a:pt x="1720" y="1537"/>
                      <a:pt x="1720" y="1537"/>
                      <a:pt x="1720" y="1537"/>
                    </a:cubicBezTo>
                    <a:cubicBezTo>
                      <a:pt x="1720" y="1537"/>
                      <a:pt x="1720" y="1537"/>
                      <a:pt x="1720" y="1537"/>
                    </a:cubicBezTo>
                    <a:cubicBezTo>
                      <a:pt x="1720" y="2866"/>
                      <a:pt x="1720" y="2866"/>
                      <a:pt x="1720" y="2866"/>
                    </a:cubicBezTo>
                    <a:cubicBezTo>
                      <a:pt x="1720" y="2971"/>
                      <a:pt x="1635" y="3056"/>
                      <a:pt x="1530" y="3056"/>
                    </a:cubicBezTo>
                    <a:cubicBezTo>
                      <a:pt x="1425" y="3056"/>
                      <a:pt x="1340" y="2971"/>
                      <a:pt x="1340" y="2866"/>
                    </a:cubicBezTo>
                    <a:cubicBezTo>
                      <a:pt x="1340" y="1752"/>
                      <a:pt x="1340" y="1752"/>
                      <a:pt x="1340" y="1752"/>
                    </a:cubicBezTo>
                    <a:cubicBezTo>
                      <a:pt x="215" y="1752"/>
                      <a:pt x="215" y="1752"/>
                      <a:pt x="215" y="1752"/>
                    </a:cubicBezTo>
                    <a:cubicBezTo>
                      <a:pt x="96" y="1752"/>
                      <a:pt x="0" y="1656"/>
                      <a:pt x="0" y="1537"/>
                    </a:cubicBezTo>
                    <a:cubicBezTo>
                      <a:pt x="0" y="1517"/>
                      <a:pt x="0" y="1429"/>
                      <a:pt x="0" y="1403"/>
                    </a:cubicBezTo>
                    <a:lnTo>
                      <a:pt x="0"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115" name="Oval 24">
                <a:extLst>
                  <a:ext uri="{FF2B5EF4-FFF2-40B4-BE49-F238E27FC236}">
                    <a16:creationId xmlns:a16="http://schemas.microsoft.com/office/drawing/2014/main" id="{3903B2F9-971E-409C-99DC-5976E49FB764}"/>
                  </a:ext>
                </a:extLst>
              </p:cNvPr>
              <p:cNvSpPr>
                <a:spLocks noChangeArrowheads="1"/>
              </p:cNvSpPr>
              <p:nvPr/>
            </p:nvSpPr>
            <p:spPr bwMode="auto">
              <a:xfrm>
                <a:off x="1755775" y="1249363"/>
                <a:ext cx="347662" cy="3476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sp>
          <p:nvSpPr>
            <p:cNvPr id="112" name="Freeform 25">
              <a:extLst>
                <a:ext uri="{FF2B5EF4-FFF2-40B4-BE49-F238E27FC236}">
                  <a16:creationId xmlns:a16="http://schemas.microsoft.com/office/drawing/2014/main" id="{D8845404-A408-451B-8077-D64173D7074B}"/>
                </a:ext>
              </a:extLst>
            </p:cNvPr>
            <p:cNvSpPr>
              <a:spLocks/>
            </p:cNvSpPr>
            <p:nvPr/>
          </p:nvSpPr>
          <p:spPr bwMode="auto">
            <a:xfrm>
              <a:off x="7080274" y="2429820"/>
              <a:ext cx="787931" cy="1378163"/>
            </a:xfrm>
            <a:custGeom>
              <a:avLst/>
              <a:gdLst>
                <a:gd name="T0" fmla="*/ 190 w 1758"/>
                <a:gd name="T1" fmla="*/ 0 h 3078"/>
                <a:gd name="T2" fmla="*/ 190 w 1758"/>
                <a:gd name="T3" fmla="*/ 0 h 3078"/>
                <a:gd name="T4" fmla="*/ 379 w 1758"/>
                <a:gd name="T5" fmla="*/ 190 h 3078"/>
                <a:gd name="T6" fmla="*/ 379 w 1758"/>
                <a:gd name="T7" fmla="*/ 1554 h 3078"/>
                <a:gd name="T8" fmla="*/ 1568 w 1758"/>
                <a:gd name="T9" fmla="*/ 1554 h 3078"/>
                <a:gd name="T10" fmla="*/ 1758 w 1758"/>
                <a:gd name="T11" fmla="*/ 1744 h 3078"/>
                <a:gd name="T12" fmla="*/ 1568 w 1758"/>
                <a:gd name="T13" fmla="*/ 1933 h 3078"/>
                <a:gd name="T14" fmla="*/ 945 w 1758"/>
                <a:gd name="T15" fmla="*/ 1933 h 3078"/>
                <a:gd name="T16" fmla="*/ 945 w 1758"/>
                <a:gd name="T17" fmla="*/ 2905 h 3078"/>
                <a:gd name="T18" fmla="*/ 1379 w 1758"/>
                <a:gd name="T19" fmla="*/ 2905 h 3078"/>
                <a:gd name="T20" fmla="*/ 1465 w 1758"/>
                <a:gd name="T21" fmla="*/ 2992 h 3078"/>
                <a:gd name="T22" fmla="*/ 1379 w 1758"/>
                <a:gd name="T23" fmla="*/ 3078 h 3078"/>
                <a:gd name="T24" fmla="*/ 439 w 1758"/>
                <a:gd name="T25" fmla="*/ 3078 h 3078"/>
                <a:gd name="T26" fmla="*/ 352 w 1758"/>
                <a:gd name="T27" fmla="*/ 2992 h 3078"/>
                <a:gd name="T28" fmla="*/ 439 w 1758"/>
                <a:gd name="T29" fmla="*/ 2905 h 3078"/>
                <a:gd name="T30" fmla="*/ 813 w 1758"/>
                <a:gd name="T31" fmla="*/ 2905 h 3078"/>
                <a:gd name="T32" fmla="*/ 813 w 1758"/>
                <a:gd name="T33" fmla="*/ 1933 h 3078"/>
                <a:gd name="T34" fmla="*/ 190 w 1758"/>
                <a:gd name="T35" fmla="*/ 1933 h 3078"/>
                <a:gd name="T36" fmla="*/ 190 w 1758"/>
                <a:gd name="T37" fmla="*/ 1933 h 3078"/>
                <a:gd name="T38" fmla="*/ 0 w 1758"/>
                <a:gd name="T39" fmla="*/ 1744 h 3078"/>
                <a:gd name="T40" fmla="*/ 0 w 1758"/>
                <a:gd name="T41" fmla="*/ 190 h 3078"/>
                <a:gd name="T42" fmla="*/ 190 w 1758"/>
                <a:gd name="T43" fmla="*/ 0 h 3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58" h="3078">
                  <a:moveTo>
                    <a:pt x="190" y="0"/>
                  </a:moveTo>
                  <a:cubicBezTo>
                    <a:pt x="190" y="0"/>
                    <a:pt x="190" y="0"/>
                    <a:pt x="190" y="0"/>
                  </a:cubicBezTo>
                  <a:cubicBezTo>
                    <a:pt x="294" y="0"/>
                    <a:pt x="379" y="86"/>
                    <a:pt x="379" y="190"/>
                  </a:cubicBezTo>
                  <a:cubicBezTo>
                    <a:pt x="379" y="1554"/>
                    <a:pt x="379" y="1554"/>
                    <a:pt x="379" y="1554"/>
                  </a:cubicBezTo>
                  <a:cubicBezTo>
                    <a:pt x="1568" y="1554"/>
                    <a:pt x="1568" y="1554"/>
                    <a:pt x="1568" y="1554"/>
                  </a:cubicBezTo>
                  <a:cubicBezTo>
                    <a:pt x="1672" y="1554"/>
                    <a:pt x="1758" y="1640"/>
                    <a:pt x="1758" y="1744"/>
                  </a:cubicBezTo>
                  <a:cubicBezTo>
                    <a:pt x="1758" y="1848"/>
                    <a:pt x="1672" y="1933"/>
                    <a:pt x="1568" y="1933"/>
                  </a:cubicBezTo>
                  <a:cubicBezTo>
                    <a:pt x="945" y="1933"/>
                    <a:pt x="945" y="1933"/>
                    <a:pt x="945" y="1933"/>
                  </a:cubicBezTo>
                  <a:cubicBezTo>
                    <a:pt x="945" y="2905"/>
                    <a:pt x="945" y="2905"/>
                    <a:pt x="945" y="2905"/>
                  </a:cubicBezTo>
                  <a:cubicBezTo>
                    <a:pt x="1379" y="2905"/>
                    <a:pt x="1379" y="2905"/>
                    <a:pt x="1379" y="2905"/>
                  </a:cubicBezTo>
                  <a:cubicBezTo>
                    <a:pt x="1426" y="2905"/>
                    <a:pt x="1465" y="2944"/>
                    <a:pt x="1465" y="2992"/>
                  </a:cubicBezTo>
                  <a:cubicBezTo>
                    <a:pt x="1465" y="3040"/>
                    <a:pt x="1426" y="3078"/>
                    <a:pt x="1379" y="3078"/>
                  </a:cubicBezTo>
                  <a:cubicBezTo>
                    <a:pt x="439" y="3078"/>
                    <a:pt x="439" y="3078"/>
                    <a:pt x="439" y="3078"/>
                  </a:cubicBezTo>
                  <a:cubicBezTo>
                    <a:pt x="391" y="3078"/>
                    <a:pt x="352" y="3040"/>
                    <a:pt x="352" y="2992"/>
                  </a:cubicBezTo>
                  <a:cubicBezTo>
                    <a:pt x="352" y="2944"/>
                    <a:pt x="391" y="2905"/>
                    <a:pt x="439" y="2905"/>
                  </a:cubicBezTo>
                  <a:cubicBezTo>
                    <a:pt x="813" y="2905"/>
                    <a:pt x="813" y="2905"/>
                    <a:pt x="813" y="2905"/>
                  </a:cubicBezTo>
                  <a:cubicBezTo>
                    <a:pt x="813" y="1933"/>
                    <a:pt x="813" y="1933"/>
                    <a:pt x="813" y="1933"/>
                  </a:cubicBezTo>
                  <a:cubicBezTo>
                    <a:pt x="190" y="1933"/>
                    <a:pt x="190" y="1933"/>
                    <a:pt x="190" y="1933"/>
                  </a:cubicBezTo>
                  <a:cubicBezTo>
                    <a:pt x="190" y="1933"/>
                    <a:pt x="190" y="1933"/>
                    <a:pt x="190" y="1933"/>
                  </a:cubicBezTo>
                  <a:cubicBezTo>
                    <a:pt x="85" y="1933"/>
                    <a:pt x="0" y="1848"/>
                    <a:pt x="0" y="1744"/>
                  </a:cubicBezTo>
                  <a:cubicBezTo>
                    <a:pt x="0" y="190"/>
                    <a:pt x="0" y="190"/>
                    <a:pt x="0" y="190"/>
                  </a:cubicBezTo>
                  <a:cubicBezTo>
                    <a:pt x="0" y="86"/>
                    <a:pt x="85" y="0"/>
                    <a:pt x="190"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113" name="Freeform 46">
              <a:extLst>
                <a:ext uri="{FF2B5EF4-FFF2-40B4-BE49-F238E27FC236}">
                  <a16:creationId xmlns:a16="http://schemas.microsoft.com/office/drawing/2014/main" id="{15F7A8B1-1B3B-4F25-8267-607592D510EE}"/>
                </a:ext>
              </a:extLst>
            </p:cNvPr>
            <p:cNvSpPr>
              <a:spLocks noEditPoints="1"/>
            </p:cNvSpPr>
            <p:nvPr/>
          </p:nvSpPr>
          <p:spPr bwMode="auto">
            <a:xfrm>
              <a:off x="8093086" y="2156193"/>
              <a:ext cx="339545" cy="341871"/>
            </a:xfrm>
            <a:custGeom>
              <a:avLst/>
              <a:gdLst>
                <a:gd name="T0" fmla="*/ 0 w 221"/>
                <a:gd name="T1" fmla="*/ 83 h 222"/>
                <a:gd name="T2" fmla="*/ 11 w 221"/>
                <a:gd name="T3" fmla="*/ 54 h 222"/>
                <a:gd name="T4" fmla="*/ 43 w 221"/>
                <a:gd name="T5" fmla="*/ 62 h 222"/>
                <a:gd name="T6" fmla="*/ 51 w 221"/>
                <a:gd name="T7" fmla="*/ 52 h 222"/>
                <a:gd name="T8" fmla="*/ 60 w 221"/>
                <a:gd name="T9" fmla="*/ 44 h 222"/>
                <a:gd name="T10" fmla="*/ 52 w 221"/>
                <a:gd name="T11" fmla="*/ 13 h 222"/>
                <a:gd name="T12" fmla="*/ 80 w 221"/>
                <a:gd name="T13" fmla="*/ 1 h 222"/>
                <a:gd name="T14" fmla="*/ 97 w 221"/>
                <a:gd name="T15" fmla="*/ 29 h 222"/>
                <a:gd name="T16" fmla="*/ 103 w 221"/>
                <a:gd name="T17" fmla="*/ 28 h 222"/>
                <a:gd name="T18" fmla="*/ 110 w 221"/>
                <a:gd name="T19" fmla="*/ 28 h 222"/>
                <a:gd name="T20" fmla="*/ 122 w 221"/>
                <a:gd name="T21" fmla="*/ 29 h 222"/>
                <a:gd name="T22" fmla="*/ 138 w 221"/>
                <a:gd name="T23" fmla="*/ 0 h 222"/>
                <a:gd name="T24" fmla="*/ 167 w 221"/>
                <a:gd name="T25" fmla="*/ 12 h 222"/>
                <a:gd name="T26" fmla="*/ 159 w 221"/>
                <a:gd name="T27" fmla="*/ 44 h 222"/>
                <a:gd name="T28" fmla="*/ 169 w 221"/>
                <a:gd name="T29" fmla="*/ 52 h 222"/>
                <a:gd name="T30" fmla="*/ 177 w 221"/>
                <a:gd name="T31" fmla="*/ 61 h 222"/>
                <a:gd name="T32" fmla="*/ 209 w 221"/>
                <a:gd name="T33" fmla="*/ 53 h 222"/>
                <a:gd name="T34" fmla="*/ 221 w 221"/>
                <a:gd name="T35" fmla="*/ 81 h 222"/>
                <a:gd name="T36" fmla="*/ 192 w 221"/>
                <a:gd name="T37" fmla="*/ 98 h 222"/>
                <a:gd name="T38" fmla="*/ 193 w 221"/>
                <a:gd name="T39" fmla="*/ 104 h 222"/>
                <a:gd name="T40" fmla="*/ 193 w 221"/>
                <a:gd name="T41" fmla="*/ 111 h 222"/>
                <a:gd name="T42" fmla="*/ 193 w 221"/>
                <a:gd name="T43" fmla="*/ 123 h 222"/>
                <a:gd name="T44" fmla="*/ 221 w 221"/>
                <a:gd name="T45" fmla="*/ 139 h 222"/>
                <a:gd name="T46" fmla="*/ 210 w 221"/>
                <a:gd name="T47" fmla="*/ 168 h 222"/>
                <a:gd name="T48" fmla="*/ 178 w 221"/>
                <a:gd name="T49" fmla="*/ 160 h 222"/>
                <a:gd name="T50" fmla="*/ 169 w 221"/>
                <a:gd name="T51" fmla="*/ 170 h 222"/>
                <a:gd name="T52" fmla="*/ 160 w 221"/>
                <a:gd name="T53" fmla="*/ 178 h 222"/>
                <a:gd name="T54" fmla="*/ 169 w 221"/>
                <a:gd name="T55" fmla="*/ 209 h 222"/>
                <a:gd name="T56" fmla="*/ 141 w 221"/>
                <a:gd name="T57" fmla="*/ 221 h 222"/>
                <a:gd name="T58" fmla="*/ 124 w 221"/>
                <a:gd name="T59" fmla="*/ 193 h 222"/>
                <a:gd name="T60" fmla="*/ 117 w 221"/>
                <a:gd name="T61" fmla="*/ 194 h 222"/>
                <a:gd name="T62" fmla="*/ 110 w 221"/>
                <a:gd name="T63" fmla="*/ 194 h 222"/>
                <a:gd name="T64" fmla="*/ 99 w 221"/>
                <a:gd name="T65" fmla="*/ 193 h 222"/>
                <a:gd name="T66" fmla="*/ 82 w 221"/>
                <a:gd name="T67" fmla="*/ 222 h 222"/>
                <a:gd name="T68" fmla="*/ 54 w 221"/>
                <a:gd name="T69" fmla="*/ 210 h 222"/>
                <a:gd name="T70" fmla="*/ 62 w 221"/>
                <a:gd name="T71" fmla="*/ 178 h 222"/>
                <a:gd name="T72" fmla="*/ 52 w 221"/>
                <a:gd name="T73" fmla="*/ 170 h 222"/>
                <a:gd name="T74" fmla="*/ 44 w 221"/>
                <a:gd name="T75" fmla="*/ 161 h 222"/>
                <a:gd name="T76" fmla="*/ 12 w 221"/>
                <a:gd name="T77" fmla="*/ 169 h 222"/>
                <a:gd name="T78" fmla="*/ 0 w 221"/>
                <a:gd name="T79" fmla="*/ 141 h 222"/>
                <a:gd name="T80" fmla="*/ 28 w 221"/>
                <a:gd name="T81" fmla="*/ 124 h 222"/>
                <a:gd name="T82" fmla="*/ 27 w 221"/>
                <a:gd name="T83" fmla="*/ 118 h 222"/>
                <a:gd name="T84" fmla="*/ 27 w 221"/>
                <a:gd name="T85" fmla="*/ 111 h 222"/>
                <a:gd name="T86" fmla="*/ 28 w 221"/>
                <a:gd name="T87" fmla="*/ 99 h 222"/>
                <a:gd name="T88" fmla="*/ 0 w 221"/>
                <a:gd name="T89" fmla="*/ 83 h 222"/>
                <a:gd name="T90" fmla="*/ 69 w 221"/>
                <a:gd name="T91" fmla="*/ 111 h 222"/>
                <a:gd name="T92" fmla="*/ 72 w 221"/>
                <a:gd name="T93" fmla="*/ 126 h 222"/>
                <a:gd name="T94" fmla="*/ 80 w 221"/>
                <a:gd name="T95" fmla="*/ 140 h 222"/>
                <a:gd name="T96" fmla="*/ 93 w 221"/>
                <a:gd name="T97" fmla="*/ 149 h 222"/>
                <a:gd name="T98" fmla="*/ 110 w 221"/>
                <a:gd name="T99" fmla="*/ 153 h 222"/>
                <a:gd name="T100" fmla="*/ 125 w 221"/>
                <a:gd name="T101" fmla="*/ 150 h 222"/>
                <a:gd name="T102" fmla="*/ 139 w 221"/>
                <a:gd name="T103" fmla="*/ 141 h 222"/>
                <a:gd name="T104" fmla="*/ 148 w 221"/>
                <a:gd name="T105" fmla="*/ 128 h 222"/>
                <a:gd name="T106" fmla="*/ 152 w 221"/>
                <a:gd name="T107" fmla="*/ 111 h 222"/>
                <a:gd name="T108" fmla="*/ 149 w 221"/>
                <a:gd name="T109" fmla="*/ 96 h 222"/>
                <a:gd name="T110" fmla="*/ 141 w 221"/>
                <a:gd name="T111" fmla="*/ 82 h 222"/>
                <a:gd name="T112" fmla="*/ 127 w 221"/>
                <a:gd name="T113" fmla="*/ 73 h 222"/>
                <a:gd name="T114" fmla="*/ 110 w 221"/>
                <a:gd name="T115" fmla="*/ 69 h 222"/>
                <a:gd name="T116" fmla="*/ 95 w 221"/>
                <a:gd name="T117" fmla="*/ 72 h 222"/>
                <a:gd name="T118" fmla="*/ 82 w 221"/>
                <a:gd name="T119" fmla="*/ 81 h 222"/>
                <a:gd name="T120" fmla="*/ 72 w 221"/>
                <a:gd name="T121" fmla="*/ 94 h 222"/>
                <a:gd name="T122" fmla="*/ 69 w 221"/>
                <a:gd name="T123"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 h="222">
                  <a:moveTo>
                    <a:pt x="0" y="83"/>
                  </a:moveTo>
                  <a:cubicBezTo>
                    <a:pt x="2" y="74"/>
                    <a:pt x="6" y="64"/>
                    <a:pt x="11" y="54"/>
                  </a:cubicBezTo>
                  <a:cubicBezTo>
                    <a:pt x="43" y="62"/>
                    <a:pt x="43" y="62"/>
                    <a:pt x="43" y="62"/>
                  </a:cubicBezTo>
                  <a:cubicBezTo>
                    <a:pt x="45" y="59"/>
                    <a:pt x="48" y="55"/>
                    <a:pt x="51" y="52"/>
                  </a:cubicBezTo>
                  <a:cubicBezTo>
                    <a:pt x="54" y="49"/>
                    <a:pt x="57" y="47"/>
                    <a:pt x="60" y="44"/>
                  </a:cubicBezTo>
                  <a:cubicBezTo>
                    <a:pt x="52" y="13"/>
                    <a:pt x="52" y="13"/>
                    <a:pt x="52" y="13"/>
                  </a:cubicBezTo>
                  <a:cubicBezTo>
                    <a:pt x="61" y="7"/>
                    <a:pt x="70" y="3"/>
                    <a:pt x="80" y="1"/>
                  </a:cubicBezTo>
                  <a:cubicBezTo>
                    <a:pt x="97" y="29"/>
                    <a:pt x="97" y="29"/>
                    <a:pt x="97" y="29"/>
                  </a:cubicBezTo>
                  <a:cubicBezTo>
                    <a:pt x="99" y="29"/>
                    <a:pt x="101" y="28"/>
                    <a:pt x="103" y="28"/>
                  </a:cubicBezTo>
                  <a:cubicBezTo>
                    <a:pt x="105" y="28"/>
                    <a:pt x="108" y="28"/>
                    <a:pt x="110" y="28"/>
                  </a:cubicBezTo>
                  <a:cubicBezTo>
                    <a:pt x="114" y="28"/>
                    <a:pt x="118" y="28"/>
                    <a:pt x="122" y="29"/>
                  </a:cubicBezTo>
                  <a:cubicBezTo>
                    <a:pt x="138" y="0"/>
                    <a:pt x="138" y="0"/>
                    <a:pt x="138" y="0"/>
                  </a:cubicBezTo>
                  <a:cubicBezTo>
                    <a:pt x="147" y="2"/>
                    <a:pt x="157" y="6"/>
                    <a:pt x="167" y="12"/>
                  </a:cubicBezTo>
                  <a:cubicBezTo>
                    <a:pt x="159" y="44"/>
                    <a:pt x="159" y="44"/>
                    <a:pt x="159" y="44"/>
                  </a:cubicBezTo>
                  <a:cubicBezTo>
                    <a:pt x="163" y="46"/>
                    <a:pt x="166" y="49"/>
                    <a:pt x="169" y="52"/>
                  </a:cubicBezTo>
                  <a:cubicBezTo>
                    <a:pt x="172" y="55"/>
                    <a:pt x="175" y="58"/>
                    <a:pt x="177" y="61"/>
                  </a:cubicBezTo>
                  <a:cubicBezTo>
                    <a:pt x="209" y="53"/>
                    <a:pt x="209" y="53"/>
                    <a:pt x="209" y="53"/>
                  </a:cubicBezTo>
                  <a:cubicBezTo>
                    <a:pt x="214" y="61"/>
                    <a:pt x="218" y="71"/>
                    <a:pt x="221" y="81"/>
                  </a:cubicBezTo>
                  <a:cubicBezTo>
                    <a:pt x="192" y="98"/>
                    <a:pt x="192" y="98"/>
                    <a:pt x="192" y="98"/>
                  </a:cubicBezTo>
                  <a:cubicBezTo>
                    <a:pt x="193" y="100"/>
                    <a:pt x="193" y="102"/>
                    <a:pt x="193" y="104"/>
                  </a:cubicBezTo>
                  <a:cubicBezTo>
                    <a:pt x="193" y="106"/>
                    <a:pt x="193" y="108"/>
                    <a:pt x="193" y="111"/>
                  </a:cubicBezTo>
                  <a:cubicBezTo>
                    <a:pt x="193" y="115"/>
                    <a:pt x="193" y="119"/>
                    <a:pt x="193" y="123"/>
                  </a:cubicBezTo>
                  <a:cubicBezTo>
                    <a:pt x="221" y="139"/>
                    <a:pt x="221" y="139"/>
                    <a:pt x="221" y="139"/>
                  </a:cubicBezTo>
                  <a:cubicBezTo>
                    <a:pt x="219" y="148"/>
                    <a:pt x="215" y="158"/>
                    <a:pt x="210" y="168"/>
                  </a:cubicBezTo>
                  <a:cubicBezTo>
                    <a:pt x="178" y="160"/>
                    <a:pt x="178" y="160"/>
                    <a:pt x="178" y="160"/>
                  </a:cubicBezTo>
                  <a:cubicBezTo>
                    <a:pt x="175" y="163"/>
                    <a:pt x="172" y="167"/>
                    <a:pt x="169" y="170"/>
                  </a:cubicBezTo>
                  <a:cubicBezTo>
                    <a:pt x="167" y="173"/>
                    <a:pt x="164" y="175"/>
                    <a:pt x="160" y="178"/>
                  </a:cubicBezTo>
                  <a:cubicBezTo>
                    <a:pt x="169" y="209"/>
                    <a:pt x="169" y="209"/>
                    <a:pt x="169" y="209"/>
                  </a:cubicBezTo>
                  <a:cubicBezTo>
                    <a:pt x="160" y="215"/>
                    <a:pt x="151" y="219"/>
                    <a:pt x="141" y="221"/>
                  </a:cubicBezTo>
                  <a:cubicBezTo>
                    <a:pt x="124" y="193"/>
                    <a:pt x="124" y="193"/>
                    <a:pt x="124" y="193"/>
                  </a:cubicBezTo>
                  <a:cubicBezTo>
                    <a:pt x="122" y="193"/>
                    <a:pt x="120" y="194"/>
                    <a:pt x="117" y="194"/>
                  </a:cubicBezTo>
                  <a:cubicBezTo>
                    <a:pt x="115" y="194"/>
                    <a:pt x="113" y="194"/>
                    <a:pt x="110" y="194"/>
                  </a:cubicBezTo>
                  <a:cubicBezTo>
                    <a:pt x="106" y="194"/>
                    <a:pt x="103" y="194"/>
                    <a:pt x="99" y="193"/>
                  </a:cubicBezTo>
                  <a:cubicBezTo>
                    <a:pt x="82" y="222"/>
                    <a:pt x="82" y="222"/>
                    <a:pt x="82" y="222"/>
                  </a:cubicBezTo>
                  <a:cubicBezTo>
                    <a:pt x="73" y="220"/>
                    <a:pt x="64" y="216"/>
                    <a:pt x="54" y="210"/>
                  </a:cubicBezTo>
                  <a:cubicBezTo>
                    <a:pt x="62" y="178"/>
                    <a:pt x="62" y="178"/>
                    <a:pt x="62" y="178"/>
                  </a:cubicBezTo>
                  <a:cubicBezTo>
                    <a:pt x="58" y="176"/>
                    <a:pt x="55" y="173"/>
                    <a:pt x="52" y="170"/>
                  </a:cubicBezTo>
                  <a:cubicBezTo>
                    <a:pt x="49" y="167"/>
                    <a:pt x="46" y="164"/>
                    <a:pt x="44" y="161"/>
                  </a:cubicBezTo>
                  <a:cubicBezTo>
                    <a:pt x="12" y="169"/>
                    <a:pt x="12" y="169"/>
                    <a:pt x="12" y="169"/>
                  </a:cubicBezTo>
                  <a:cubicBezTo>
                    <a:pt x="7" y="161"/>
                    <a:pt x="3" y="151"/>
                    <a:pt x="0" y="141"/>
                  </a:cubicBezTo>
                  <a:cubicBezTo>
                    <a:pt x="28" y="124"/>
                    <a:pt x="28" y="124"/>
                    <a:pt x="28" y="124"/>
                  </a:cubicBezTo>
                  <a:cubicBezTo>
                    <a:pt x="28" y="122"/>
                    <a:pt x="28" y="120"/>
                    <a:pt x="27" y="118"/>
                  </a:cubicBezTo>
                  <a:cubicBezTo>
                    <a:pt x="27" y="116"/>
                    <a:pt x="27" y="114"/>
                    <a:pt x="27" y="111"/>
                  </a:cubicBezTo>
                  <a:cubicBezTo>
                    <a:pt x="27" y="107"/>
                    <a:pt x="27" y="103"/>
                    <a:pt x="28" y="99"/>
                  </a:cubicBezTo>
                  <a:lnTo>
                    <a:pt x="0" y="83"/>
                  </a:lnTo>
                  <a:close/>
                  <a:moveTo>
                    <a:pt x="69" y="111"/>
                  </a:moveTo>
                  <a:cubicBezTo>
                    <a:pt x="69" y="116"/>
                    <a:pt x="70" y="121"/>
                    <a:pt x="72" y="126"/>
                  </a:cubicBezTo>
                  <a:cubicBezTo>
                    <a:pt x="74" y="131"/>
                    <a:pt x="76" y="136"/>
                    <a:pt x="80" y="140"/>
                  </a:cubicBezTo>
                  <a:cubicBezTo>
                    <a:pt x="84" y="144"/>
                    <a:pt x="88" y="147"/>
                    <a:pt x="93" y="149"/>
                  </a:cubicBezTo>
                  <a:cubicBezTo>
                    <a:pt x="98" y="151"/>
                    <a:pt x="104" y="153"/>
                    <a:pt x="110" y="153"/>
                  </a:cubicBezTo>
                  <a:cubicBezTo>
                    <a:pt x="115" y="153"/>
                    <a:pt x="120" y="152"/>
                    <a:pt x="125" y="150"/>
                  </a:cubicBezTo>
                  <a:cubicBezTo>
                    <a:pt x="130" y="148"/>
                    <a:pt x="135" y="145"/>
                    <a:pt x="139" y="141"/>
                  </a:cubicBezTo>
                  <a:cubicBezTo>
                    <a:pt x="143" y="138"/>
                    <a:pt x="146" y="133"/>
                    <a:pt x="148" y="128"/>
                  </a:cubicBezTo>
                  <a:cubicBezTo>
                    <a:pt x="151" y="123"/>
                    <a:pt x="152" y="117"/>
                    <a:pt x="152" y="111"/>
                  </a:cubicBezTo>
                  <a:cubicBezTo>
                    <a:pt x="152" y="106"/>
                    <a:pt x="151" y="101"/>
                    <a:pt x="149" y="96"/>
                  </a:cubicBezTo>
                  <a:cubicBezTo>
                    <a:pt x="147" y="91"/>
                    <a:pt x="144" y="86"/>
                    <a:pt x="141" y="82"/>
                  </a:cubicBezTo>
                  <a:cubicBezTo>
                    <a:pt x="137" y="78"/>
                    <a:pt x="132" y="75"/>
                    <a:pt x="127" y="73"/>
                  </a:cubicBezTo>
                  <a:cubicBezTo>
                    <a:pt x="122" y="71"/>
                    <a:pt x="117" y="69"/>
                    <a:pt x="110" y="69"/>
                  </a:cubicBezTo>
                  <a:cubicBezTo>
                    <a:pt x="105" y="69"/>
                    <a:pt x="100" y="70"/>
                    <a:pt x="95" y="72"/>
                  </a:cubicBezTo>
                  <a:cubicBezTo>
                    <a:pt x="90" y="74"/>
                    <a:pt x="86" y="77"/>
                    <a:pt x="82" y="81"/>
                  </a:cubicBezTo>
                  <a:cubicBezTo>
                    <a:pt x="78" y="84"/>
                    <a:pt x="75" y="89"/>
                    <a:pt x="72" y="94"/>
                  </a:cubicBezTo>
                  <a:cubicBezTo>
                    <a:pt x="70" y="99"/>
                    <a:pt x="69" y="105"/>
                    <a:pt x="69" y="111"/>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sp>
        <p:nvSpPr>
          <p:cNvPr id="116" name="矩形 115">
            <a:extLst>
              <a:ext uri="{FF2B5EF4-FFF2-40B4-BE49-F238E27FC236}">
                <a16:creationId xmlns:a16="http://schemas.microsoft.com/office/drawing/2014/main" id="{D829BBC9-54E7-44C0-98F0-C8D6F3F47BDB}"/>
              </a:ext>
            </a:extLst>
          </p:cNvPr>
          <p:cNvSpPr/>
          <p:nvPr/>
        </p:nvSpPr>
        <p:spPr>
          <a:xfrm>
            <a:off x="1185704" y="4850159"/>
            <a:ext cx="4279517" cy="1200329"/>
          </a:xfrm>
          <a:prstGeom prst="rect">
            <a:avLst/>
          </a:prstGeom>
        </p:spPr>
        <p:txBody>
          <a:bodyPr wrap="square">
            <a:spAutoFit/>
          </a:bodyPr>
          <a:lstStyle/>
          <a:p>
            <a:pPr lvl="0">
              <a:defRPr/>
            </a:pPr>
            <a:r>
              <a:rPr lang="zh-CN" altLang="zh-CN" dirty="0"/>
              <a:t>为了阐述清楚需求，在编写文档时，我们进行了多次的讨论会议，</a:t>
            </a:r>
            <a:r>
              <a:rPr lang="zh-CN" altLang="en-US" dirty="0"/>
              <a:t>然后经过多次迭代，</a:t>
            </a:r>
            <a:r>
              <a:rPr lang="zh-CN" altLang="zh-CN" dirty="0"/>
              <a:t>最终形成了现在比较完整的需求</a:t>
            </a:r>
            <a:r>
              <a:rPr lang="zh-CN" altLang="en-US" dirty="0"/>
              <a:t>。</a:t>
            </a:r>
            <a:endParaRPr kumimoji="0" lang="zh-CN" altLang="en-US" sz="1400" b="0" i="0" u="none" strike="noStrike" kern="1200" cap="none" spc="0" normalizeH="0" baseline="0" noProof="0" dirty="0">
              <a:ln>
                <a:noFill/>
              </a:ln>
              <a:solidFill>
                <a:sysClr val="windowText" lastClr="000000"/>
              </a:solidFill>
              <a:effectLst/>
              <a:uLnTx/>
              <a:uFillTx/>
              <a:latin typeface="明黑" panose="020B0300000000000000" pitchFamily="34" charset="-122"/>
              <a:ea typeface="明黑" panose="020B0300000000000000" pitchFamily="34" charset="-122"/>
              <a:cs typeface="+mn-cs"/>
            </a:endParaRPr>
          </a:p>
        </p:txBody>
      </p:sp>
      <p:cxnSp>
        <p:nvCxnSpPr>
          <p:cNvPr id="118" name="直接连接符 117">
            <a:extLst>
              <a:ext uri="{FF2B5EF4-FFF2-40B4-BE49-F238E27FC236}">
                <a16:creationId xmlns:a16="http://schemas.microsoft.com/office/drawing/2014/main" id="{A3F54A1D-817D-4DB9-8A3F-DD4774F4219B}"/>
              </a:ext>
            </a:extLst>
          </p:cNvPr>
          <p:cNvCxnSpPr/>
          <p:nvPr/>
        </p:nvCxnSpPr>
        <p:spPr>
          <a:xfrm>
            <a:off x="7477757" y="4593554"/>
            <a:ext cx="5033808" cy="0"/>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19" name="组合 118">
            <a:extLst>
              <a:ext uri="{FF2B5EF4-FFF2-40B4-BE49-F238E27FC236}">
                <a16:creationId xmlns:a16="http://schemas.microsoft.com/office/drawing/2014/main" id="{D8488293-2511-425C-A5F0-28A5D7C6C89F}"/>
              </a:ext>
            </a:extLst>
          </p:cNvPr>
          <p:cNvGrpSpPr/>
          <p:nvPr/>
        </p:nvGrpSpPr>
        <p:grpSpPr>
          <a:xfrm>
            <a:off x="9000170" y="3937534"/>
            <a:ext cx="3350919" cy="341318"/>
            <a:chOff x="2713708" y="3914193"/>
            <a:chExt cx="3350919" cy="341318"/>
          </a:xfrm>
        </p:grpSpPr>
        <p:sp>
          <p:nvSpPr>
            <p:cNvPr id="120" name="TextBox 76">
              <a:extLst>
                <a:ext uri="{FF2B5EF4-FFF2-40B4-BE49-F238E27FC236}">
                  <a16:creationId xmlns:a16="http://schemas.microsoft.com/office/drawing/2014/main" id="{E449F831-FF1E-4A92-997E-E6F0AC642E61}"/>
                </a:ext>
              </a:extLst>
            </p:cNvPr>
            <p:cNvSpPr txBox="1"/>
            <p:nvPr/>
          </p:nvSpPr>
          <p:spPr>
            <a:xfrm>
              <a:off x="2713708" y="4037503"/>
              <a:ext cx="3350919" cy="218008"/>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1700"/>
                </a:lnSpc>
                <a:spcBef>
                  <a:spcPts val="0"/>
                </a:spcBef>
                <a:spcAft>
                  <a:spcPts val="600"/>
                </a:spcAft>
                <a:buClrTx/>
                <a:buSzTx/>
                <a:buFontTx/>
                <a:buNone/>
                <a:tabLst/>
                <a:defRPr/>
              </a:pPr>
              <a:r>
                <a:rPr kumimoji="0" lang="zh-CN" altLang="en-US" sz="1800" b="1" i="0" u="none" strike="noStrike" kern="1200" cap="all" spc="30" normalizeH="0" baseline="0" noProof="0" dirty="0">
                  <a:ln>
                    <a:noFill/>
                  </a:ln>
                  <a:solidFill>
                    <a:srgbClr val="0863B5"/>
                  </a:solidFill>
                  <a:effectLst/>
                  <a:uLnTx/>
                  <a:uFillTx/>
                  <a:latin typeface="明黑" panose="020B0300000000000000" pitchFamily="34" charset="-122"/>
                  <a:ea typeface="明黑" panose="020B0300000000000000" pitchFamily="34" charset="-122"/>
                  <a:cs typeface="+mn-cs"/>
                </a:rPr>
                <a:t>主要功能</a:t>
              </a:r>
              <a:endParaRPr kumimoji="0" lang="en-US" sz="1800" b="1" i="0" u="none" strike="noStrike" kern="1200" cap="all" spc="30" normalizeH="0" baseline="0" noProof="0" dirty="0">
                <a:ln>
                  <a:noFill/>
                </a:ln>
                <a:solidFill>
                  <a:srgbClr val="0863B5"/>
                </a:solidFill>
                <a:effectLst/>
                <a:uLnTx/>
                <a:uFillTx/>
                <a:latin typeface="明黑" panose="020B0300000000000000" pitchFamily="34" charset="-122"/>
                <a:ea typeface="明黑" panose="020B0300000000000000" pitchFamily="34" charset="-122"/>
                <a:cs typeface="+mn-cs"/>
              </a:endParaRPr>
            </a:p>
          </p:txBody>
        </p:sp>
        <p:cxnSp>
          <p:nvCxnSpPr>
            <p:cNvPr id="121" name="直接连接符 120">
              <a:extLst>
                <a:ext uri="{FF2B5EF4-FFF2-40B4-BE49-F238E27FC236}">
                  <a16:creationId xmlns:a16="http://schemas.microsoft.com/office/drawing/2014/main" id="{459DB74B-90D3-401B-B934-228E9269A453}"/>
                </a:ext>
              </a:extLst>
            </p:cNvPr>
            <p:cNvCxnSpPr/>
            <p:nvPr/>
          </p:nvCxnSpPr>
          <p:spPr>
            <a:xfrm>
              <a:off x="2713708" y="3914193"/>
              <a:ext cx="576000" cy="0"/>
            </a:xfrm>
            <a:prstGeom prst="line">
              <a:avLst/>
            </a:prstGeom>
            <a:ln w="38100">
              <a:solidFill>
                <a:srgbClr val="0863B5"/>
              </a:solidFill>
            </a:ln>
            <a:effectLst/>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36C4CE1B-2AD8-488C-B9D4-E6C4FE47CEB3}"/>
              </a:ext>
            </a:extLst>
          </p:cNvPr>
          <p:cNvSpPr txBox="1"/>
          <p:nvPr/>
        </p:nvSpPr>
        <p:spPr>
          <a:xfrm>
            <a:off x="7580182" y="4789275"/>
            <a:ext cx="4392078" cy="646331"/>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打卡、查看打卡记录、修改密码、写留言版、查看留言版</a:t>
            </a:r>
            <a:endPar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22" name="平行四边形 121">
            <a:extLst>
              <a:ext uri="{FF2B5EF4-FFF2-40B4-BE49-F238E27FC236}">
                <a16:creationId xmlns:a16="http://schemas.microsoft.com/office/drawing/2014/main" id="{615AC350-FF21-46CB-A1F3-CA6278E50895}"/>
              </a:ext>
            </a:extLst>
          </p:cNvPr>
          <p:cNvSpPr/>
          <p:nvPr/>
        </p:nvSpPr>
        <p:spPr>
          <a:xfrm>
            <a:off x="9642781" y="696767"/>
            <a:ext cx="2752542" cy="1791320"/>
          </a:xfrm>
          <a:prstGeom prst="parallelogram">
            <a:avLst>
              <a:gd name="adj" fmla="val 97345"/>
            </a:avLst>
          </a:prstGeom>
          <a:gradFill>
            <a:gsLst>
              <a:gs pos="45000">
                <a:srgbClr val="0863B5">
                  <a:alpha val="82000"/>
                </a:srgbClr>
              </a:gs>
              <a:gs pos="100000">
                <a:srgbClr val="004A7B">
                  <a:alpha val="7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3" name="平行四边形 122">
            <a:extLst>
              <a:ext uri="{FF2B5EF4-FFF2-40B4-BE49-F238E27FC236}">
                <a16:creationId xmlns:a16="http://schemas.microsoft.com/office/drawing/2014/main" id="{BC33CB7F-5303-41BF-A4DD-600D9E287B22}"/>
              </a:ext>
            </a:extLst>
          </p:cNvPr>
          <p:cNvSpPr/>
          <p:nvPr/>
        </p:nvSpPr>
        <p:spPr>
          <a:xfrm>
            <a:off x="10200015" y="142504"/>
            <a:ext cx="1996019" cy="1298984"/>
          </a:xfrm>
          <a:prstGeom prst="parallelogram">
            <a:avLst>
              <a:gd name="adj" fmla="val 97345"/>
            </a:avLst>
          </a:prstGeom>
          <a:gradFill>
            <a:gsLst>
              <a:gs pos="45000">
                <a:srgbClr val="0863B5">
                  <a:alpha val="82000"/>
                </a:srgbClr>
              </a:gs>
              <a:gs pos="100000">
                <a:srgbClr val="004A7B">
                  <a:alpha val="7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4" name="平行四边形 123">
            <a:extLst>
              <a:ext uri="{FF2B5EF4-FFF2-40B4-BE49-F238E27FC236}">
                <a16:creationId xmlns:a16="http://schemas.microsoft.com/office/drawing/2014/main" id="{F7FF8184-BF3B-4F18-888D-3E66135AFEF2}"/>
              </a:ext>
            </a:extLst>
          </p:cNvPr>
          <p:cNvSpPr/>
          <p:nvPr/>
        </p:nvSpPr>
        <p:spPr>
          <a:xfrm>
            <a:off x="9316727" y="1091841"/>
            <a:ext cx="1011940" cy="500586"/>
          </a:xfrm>
          <a:prstGeom prst="parallelogram">
            <a:avLst>
              <a:gd name="adj" fmla="val 97345"/>
            </a:avLst>
          </a:prstGeom>
          <a:gradFill>
            <a:gsLst>
              <a:gs pos="45000">
                <a:srgbClr val="0863B5">
                  <a:alpha val="82000"/>
                </a:srgbClr>
              </a:gs>
              <a:gs pos="100000">
                <a:srgbClr val="004A7B">
                  <a:alpha val="7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57262598"/>
      </p:ext>
    </p:extLst>
  </p:cSld>
  <p:clrMapOvr>
    <a:masterClrMapping/>
  </p:clrMapOvr>
  <mc:AlternateContent xmlns:mc="http://schemas.openxmlformats.org/markup-compatibility/2006" xmlns:p14="http://schemas.microsoft.com/office/powerpoint/2010/main">
    <mc:Choice Requires="p14">
      <p:transition spd="slow" p14:dur="1525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outHorizontal)">
                                      <p:cBhvr>
                                        <p:cTn id="7" dur="250"/>
                                        <p:tgtEl>
                                          <p:spTgt spid="27"/>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right)">
                                      <p:cBhvr>
                                        <p:cTn id="11" dur="250"/>
                                        <p:tgtEl>
                                          <p:spTgt spid="30"/>
                                        </p:tgtEl>
                                      </p:cBhvr>
                                    </p:animEffect>
                                  </p:childTnLst>
                                </p:cTn>
                              </p:par>
                            </p:childTnLst>
                          </p:cTn>
                        </p:par>
                        <p:par>
                          <p:cTn id="12" fill="hold">
                            <p:stCondLst>
                              <p:cond delay="500"/>
                            </p:stCondLst>
                            <p:childTnLst>
                              <p:par>
                                <p:cTn id="13" presetID="16" presetClass="entr" presetSubtype="26"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arn(inHorizontal)">
                                      <p:cBhvr>
                                        <p:cTn id="15" dur="25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9"/>
                                        </p:tgtEl>
                                        <p:attrNameLst>
                                          <p:attrName>style.visibility</p:attrName>
                                        </p:attrNameLst>
                                      </p:cBhvr>
                                      <p:to>
                                        <p:strVal val="visible"/>
                                      </p:to>
                                    </p:set>
                                    <p:animEffect transition="in" filter="fade">
                                      <p:cBhvr>
                                        <p:cTn id="18" dur="500"/>
                                        <p:tgtEl>
                                          <p:spTgt spid="129"/>
                                        </p:tgtEl>
                                      </p:cBhvr>
                                    </p:animEffect>
                                  </p:childTnLst>
                                </p:cTn>
                              </p:par>
                            </p:childTnLst>
                          </p:cTn>
                        </p:par>
                        <p:par>
                          <p:cTn id="19" fill="hold">
                            <p:stCondLst>
                              <p:cond delay="1000"/>
                            </p:stCondLst>
                            <p:childTnLst>
                              <p:par>
                                <p:cTn id="20" presetID="42" presetClass="entr" presetSubtype="0" fill="hold" nodeType="after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98"/>
                                        </p:tgtEl>
                                        <p:attrNameLst>
                                          <p:attrName>style.visibility</p:attrName>
                                        </p:attrNameLst>
                                      </p:cBhvr>
                                      <p:to>
                                        <p:strVal val="visible"/>
                                      </p:to>
                                    </p:set>
                                    <p:animEffect transition="in" filter="wipe(left)">
                                      <p:cBhvr>
                                        <p:cTn id="28" dur="500"/>
                                        <p:tgtEl>
                                          <p:spTgt spid="98"/>
                                        </p:tgtEl>
                                      </p:cBhvr>
                                    </p:animEffect>
                                  </p:childTnLst>
                                </p:cTn>
                              </p:par>
                            </p:childTnLst>
                          </p:cTn>
                        </p:par>
                        <p:par>
                          <p:cTn id="29" fill="hold">
                            <p:stCondLst>
                              <p:cond delay="2500"/>
                            </p:stCondLst>
                            <p:childTnLst>
                              <p:par>
                                <p:cTn id="30" presetID="49" presetClass="entr" presetSubtype="0" decel="100000" fill="hold" nodeType="afterEffect">
                                  <p:stCondLst>
                                    <p:cond delay="0"/>
                                  </p:stCondLst>
                                  <p:childTnLst>
                                    <p:set>
                                      <p:cBhvr>
                                        <p:cTn id="31" dur="1" fill="hold">
                                          <p:stCondLst>
                                            <p:cond delay="0"/>
                                          </p:stCondLst>
                                        </p:cTn>
                                        <p:tgtEl>
                                          <p:spTgt spid="101"/>
                                        </p:tgtEl>
                                        <p:attrNameLst>
                                          <p:attrName>style.visibility</p:attrName>
                                        </p:attrNameLst>
                                      </p:cBhvr>
                                      <p:to>
                                        <p:strVal val="visible"/>
                                      </p:to>
                                    </p:set>
                                    <p:anim calcmode="lin" valueType="num">
                                      <p:cBhvr>
                                        <p:cTn id="32" dur="500" fill="hold"/>
                                        <p:tgtEl>
                                          <p:spTgt spid="101"/>
                                        </p:tgtEl>
                                        <p:attrNameLst>
                                          <p:attrName>ppt_w</p:attrName>
                                        </p:attrNameLst>
                                      </p:cBhvr>
                                      <p:tavLst>
                                        <p:tav tm="0">
                                          <p:val>
                                            <p:fltVal val="0"/>
                                          </p:val>
                                        </p:tav>
                                        <p:tav tm="100000">
                                          <p:val>
                                            <p:strVal val="#ppt_w"/>
                                          </p:val>
                                        </p:tav>
                                      </p:tavLst>
                                    </p:anim>
                                    <p:anim calcmode="lin" valueType="num">
                                      <p:cBhvr>
                                        <p:cTn id="33" dur="500" fill="hold"/>
                                        <p:tgtEl>
                                          <p:spTgt spid="101"/>
                                        </p:tgtEl>
                                        <p:attrNameLst>
                                          <p:attrName>ppt_h</p:attrName>
                                        </p:attrNameLst>
                                      </p:cBhvr>
                                      <p:tavLst>
                                        <p:tav tm="0">
                                          <p:val>
                                            <p:fltVal val="0"/>
                                          </p:val>
                                        </p:tav>
                                        <p:tav tm="100000">
                                          <p:val>
                                            <p:strVal val="#ppt_h"/>
                                          </p:val>
                                        </p:tav>
                                      </p:tavLst>
                                    </p:anim>
                                    <p:anim calcmode="lin" valueType="num">
                                      <p:cBhvr>
                                        <p:cTn id="34" dur="500" fill="hold"/>
                                        <p:tgtEl>
                                          <p:spTgt spid="101"/>
                                        </p:tgtEl>
                                        <p:attrNameLst>
                                          <p:attrName>style.rotation</p:attrName>
                                        </p:attrNameLst>
                                      </p:cBhvr>
                                      <p:tavLst>
                                        <p:tav tm="0">
                                          <p:val>
                                            <p:fltVal val="360"/>
                                          </p:val>
                                        </p:tav>
                                        <p:tav tm="100000">
                                          <p:val>
                                            <p:fltVal val="0"/>
                                          </p:val>
                                        </p:tav>
                                      </p:tavLst>
                                    </p:anim>
                                    <p:animEffect transition="in" filter="fade">
                                      <p:cBhvr>
                                        <p:cTn id="35" dur="500"/>
                                        <p:tgtEl>
                                          <p:spTgt spid="101"/>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104"/>
                                        </p:tgtEl>
                                        <p:attrNameLst>
                                          <p:attrName>style.visibility</p:attrName>
                                        </p:attrNameLst>
                                      </p:cBhvr>
                                      <p:to>
                                        <p:strVal val="visible"/>
                                      </p:to>
                                    </p:set>
                                    <p:animEffect transition="in" filter="wipe(left)">
                                      <p:cBhvr>
                                        <p:cTn id="39" dur="500"/>
                                        <p:tgtEl>
                                          <p:spTgt spid="104"/>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wipe(up)">
                                      <p:cBhvr>
                                        <p:cTn id="42" dur="1250"/>
                                        <p:tgtEl>
                                          <p:spTgt spid="116"/>
                                        </p:tgtEl>
                                      </p:cBhvr>
                                    </p:animEffect>
                                  </p:childTnLst>
                                </p:cTn>
                              </p:par>
                            </p:childTnLst>
                          </p:cTn>
                        </p:par>
                        <p:par>
                          <p:cTn id="43" fill="hold">
                            <p:stCondLst>
                              <p:cond delay="4250"/>
                            </p:stCondLst>
                            <p:childTnLst>
                              <p:par>
                                <p:cTn id="44" presetID="42" presetClass="entr" presetSubtype="0" fill="hold" nodeType="afterEffect">
                                  <p:stCondLst>
                                    <p:cond delay="0"/>
                                  </p:stCondLst>
                                  <p:childTnLst>
                                    <p:set>
                                      <p:cBhvr>
                                        <p:cTn id="45" dur="1" fill="hold">
                                          <p:stCondLst>
                                            <p:cond delay="0"/>
                                          </p:stCondLst>
                                        </p:cTn>
                                        <p:tgtEl>
                                          <p:spTgt spid="108"/>
                                        </p:tgtEl>
                                        <p:attrNameLst>
                                          <p:attrName>style.visibility</p:attrName>
                                        </p:attrNameLst>
                                      </p:cBhvr>
                                      <p:to>
                                        <p:strVal val="visible"/>
                                      </p:to>
                                    </p:set>
                                    <p:animEffect transition="in" filter="fade">
                                      <p:cBhvr>
                                        <p:cTn id="46" dur="1000"/>
                                        <p:tgtEl>
                                          <p:spTgt spid="108"/>
                                        </p:tgtEl>
                                      </p:cBhvr>
                                    </p:animEffect>
                                    <p:anim calcmode="lin" valueType="num">
                                      <p:cBhvr>
                                        <p:cTn id="47" dur="1000" fill="hold"/>
                                        <p:tgtEl>
                                          <p:spTgt spid="108"/>
                                        </p:tgtEl>
                                        <p:attrNameLst>
                                          <p:attrName>ppt_x</p:attrName>
                                        </p:attrNameLst>
                                      </p:cBhvr>
                                      <p:tavLst>
                                        <p:tav tm="0">
                                          <p:val>
                                            <p:strVal val="#ppt_x"/>
                                          </p:val>
                                        </p:tav>
                                        <p:tav tm="100000">
                                          <p:val>
                                            <p:strVal val="#ppt_x"/>
                                          </p:val>
                                        </p:tav>
                                      </p:tavLst>
                                    </p:anim>
                                    <p:anim calcmode="lin" valueType="num">
                                      <p:cBhvr>
                                        <p:cTn id="48" dur="1000" fill="hold"/>
                                        <p:tgtEl>
                                          <p:spTgt spid="108"/>
                                        </p:tgtEl>
                                        <p:attrNameLst>
                                          <p:attrName>ppt_y</p:attrName>
                                        </p:attrNameLst>
                                      </p:cBhvr>
                                      <p:tavLst>
                                        <p:tav tm="0">
                                          <p:val>
                                            <p:strVal val="#ppt_y+.1"/>
                                          </p:val>
                                        </p:tav>
                                        <p:tav tm="100000">
                                          <p:val>
                                            <p:strVal val="#ppt_y"/>
                                          </p:val>
                                        </p:tav>
                                      </p:tavLst>
                                    </p:anim>
                                  </p:childTnLst>
                                </p:cTn>
                              </p:par>
                            </p:childTnLst>
                          </p:cTn>
                        </p:par>
                        <p:par>
                          <p:cTn id="49" fill="hold">
                            <p:stCondLst>
                              <p:cond delay="5250"/>
                            </p:stCondLst>
                            <p:childTnLst>
                              <p:par>
                                <p:cTn id="50" presetID="49" presetClass="entr" presetSubtype="0" decel="100000" fill="hold" nodeType="afterEffect">
                                  <p:stCondLst>
                                    <p:cond delay="0"/>
                                  </p:stCondLst>
                                  <p:childTnLst>
                                    <p:set>
                                      <p:cBhvr>
                                        <p:cTn id="51" dur="1" fill="hold">
                                          <p:stCondLst>
                                            <p:cond delay="0"/>
                                          </p:stCondLst>
                                        </p:cTn>
                                        <p:tgtEl>
                                          <p:spTgt spid="105"/>
                                        </p:tgtEl>
                                        <p:attrNameLst>
                                          <p:attrName>style.visibility</p:attrName>
                                        </p:attrNameLst>
                                      </p:cBhvr>
                                      <p:to>
                                        <p:strVal val="visible"/>
                                      </p:to>
                                    </p:set>
                                    <p:anim calcmode="lin" valueType="num">
                                      <p:cBhvr>
                                        <p:cTn id="52" dur="500" fill="hold"/>
                                        <p:tgtEl>
                                          <p:spTgt spid="105"/>
                                        </p:tgtEl>
                                        <p:attrNameLst>
                                          <p:attrName>ppt_w</p:attrName>
                                        </p:attrNameLst>
                                      </p:cBhvr>
                                      <p:tavLst>
                                        <p:tav tm="0">
                                          <p:val>
                                            <p:fltVal val="0"/>
                                          </p:val>
                                        </p:tav>
                                        <p:tav tm="100000">
                                          <p:val>
                                            <p:strVal val="#ppt_w"/>
                                          </p:val>
                                        </p:tav>
                                      </p:tavLst>
                                    </p:anim>
                                    <p:anim calcmode="lin" valueType="num">
                                      <p:cBhvr>
                                        <p:cTn id="53" dur="500" fill="hold"/>
                                        <p:tgtEl>
                                          <p:spTgt spid="105"/>
                                        </p:tgtEl>
                                        <p:attrNameLst>
                                          <p:attrName>ppt_h</p:attrName>
                                        </p:attrNameLst>
                                      </p:cBhvr>
                                      <p:tavLst>
                                        <p:tav tm="0">
                                          <p:val>
                                            <p:fltVal val="0"/>
                                          </p:val>
                                        </p:tav>
                                        <p:tav tm="100000">
                                          <p:val>
                                            <p:strVal val="#ppt_h"/>
                                          </p:val>
                                        </p:tav>
                                      </p:tavLst>
                                    </p:anim>
                                    <p:anim calcmode="lin" valueType="num">
                                      <p:cBhvr>
                                        <p:cTn id="54" dur="500" fill="hold"/>
                                        <p:tgtEl>
                                          <p:spTgt spid="105"/>
                                        </p:tgtEl>
                                        <p:attrNameLst>
                                          <p:attrName>style.rotation</p:attrName>
                                        </p:attrNameLst>
                                      </p:cBhvr>
                                      <p:tavLst>
                                        <p:tav tm="0">
                                          <p:val>
                                            <p:fltVal val="360"/>
                                          </p:val>
                                        </p:tav>
                                        <p:tav tm="100000">
                                          <p:val>
                                            <p:fltVal val="0"/>
                                          </p:val>
                                        </p:tav>
                                      </p:tavLst>
                                    </p:anim>
                                    <p:animEffect transition="in" filter="fade">
                                      <p:cBhvr>
                                        <p:cTn id="55" dur="500"/>
                                        <p:tgtEl>
                                          <p:spTgt spid="105"/>
                                        </p:tgtEl>
                                      </p:cBhvr>
                                    </p:animEffect>
                                  </p:childTnLst>
                                </p:cTn>
                              </p:par>
                            </p:childTnLst>
                          </p:cTn>
                        </p:par>
                        <p:par>
                          <p:cTn id="56" fill="hold">
                            <p:stCondLst>
                              <p:cond delay="5750"/>
                            </p:stCondLst>
                            <p:childTnLst>
                              <p:par>
                                <p:cTn id="57" presetID="22" presetClass="entr" presetSubtype="8" fill="hold" nodeType="afterEffect">
                                  <p:stCondLst>
                                    <p:cond delay="0"/>
                                  </p:stCondLst>
                                  <p:childTnLst>
                                    <p:set>
                                      <p:cBhvr>
                                        <p:cTn id="58" dur="1" fill="hold">
                                          <p:stCondLst>
                                            <p:cond delay="0"/>
                                          </p:stCondLst>
                                        </p:cTn>
                                        <p:tgtEl>
                                          <p:spTgt spid="118"/>
                                        </p:tgtEl>
                                        <p:attrNameLst>
                                          <p:attrName>style.visibility</p:attrName>
                                        </p:attrNameLst>
                                      </p:cBhvr>
                                      <p:to>
                                        <p:strVal val="visible"/>
                                      </p:to>
                                    </p:set>
                                    <p:animEffect transition="in" filter="wipe(left)">
                                      <p:cBhvr>
                                        <p:cTn id="59" dur="500"/>
                                        <p:tgtEl>
                                          <p:spTgt spid="118"/>
                                        </p:tgtEl>
                                      </p:cBhvr>
                                    </p:animEffect>
                                  </p:childTnLst>
                                </p:cTn>
                              </p:par>
                            </p:childTnLst>
                          </p:cTn>
                        </p:par>
                        <p:par>
                          <p:cTn id="60" fill="hold">
                            <p:stCondLst>
                              <p:cond delay="6250"/>
                            </p:stCondLst>
                            <p:childTnLst>
                              <p:par>
                                <p:cTn id="61" presetID="22" presetClass="entr" presetSubtype="8" fill="hold" nodeType="afterEffect">
                                  <p:stCondLst>
                                    <p:cond delay="0"/>
                                  </p:stCondLst>
                                  <p:childTnLst>
                                    <p:set>
                                      <p:cBhvr>
                                        <p:cTn id="62" dur="1" fill="hold">
                                          <p:stCondLst>
                                            <p:cond delay="0"/>
                                          </p:stCondLst>
                                        </p:cTn>
                                        <p:tgtEl>
                                          <p:spTgt spid="119"/>
                                        </p:tgtEl>
                                        <p:attrNameLst>
                                          <p:attrName>style.visibility</p:attrName>
                                        </p:attrNameLst>
                                      </p:cBhvr>
                                      <p:to>
                                        <p:strVal val="visible"/>
                                      </p:to>
                                    </p:set>
                                    <p:animEffect transition="in" filter="wipe(left)">
                                      <p:cBhvr>
                                        <p:cTn id="63" dur="500"/>
                                        <p:tgtEl>
                                          <p:spTgt spid="119"/>
                                        </p:tgtEl>
                                      </p:cBhvr>
                                    </p:animEffect>
                                  </p:childTnLst>
                                </p:cTn>
                              </p:par>
                              <p:par>
                                <p:cTn id="64" presetID="22" presetClass="entr" presetSubtype="4" fill="hold" grpId="0" nodeType="withEffect">
                                  <p:stCondLst>
                                    <p:cond delay="250"/>
                                  </p:stCondLst>
                                  <p:childTnLst>
                                    <p:set>
                                      <p:cBhvr>
                                        <p:cTn id="65" dur="1" fill="hold">
                                          <p:stCondLst>
                                            <p:cond delay="0"/>
                                          </p:stCondLst>
                                        </p:cTn>
                                        <p:tgtEl>
                                          <p:spTgt spid="124"/>
                                        </p:tgtEl>
                                        <p:attrNameLst>
                                          <p:attrName>style.visibility</p:attrName>
                                        </p:attrNameLst>
                                      </p:cBhvr>
                                      <p:to>
                                        <p:strVal val="visible"/>
                                      </p:to>
                                    </p:set>
                                    <p:animEffect transition="in" filter="wipe(down)">
                                      <p:cBhvr>
                                        <p:cTn id="66" dur="500"/>
                                        <p:tgtEl>
                                          <p:spTgt spid="124"/>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23"/>
                                        </p:tgtEl>
                                        <p:attrNameLst>
                                          <p:attrName>style.visibility</p:attrName>
                                        </p:attrNameLst>
                                      </p:cBhvr>
                                      <p:to>
                                        <p:strVal val="visible"/>
                                      </p:to>
                                    </p:set>
                                    <p:animEffect transition="in" filter="wipe(down)">
                                      <p:cBhvr>
                                        <p:cTn id="69" dur="500"/>
                                        <p:tgtEl>
                                          <p:spTgt spid="123"/>
                                        </p:tgtEl>
                                      </p:cBhvr>
                                    </p:animEffect>
                                  </p:childTnLst>
                                </p:cTn>
                              </p:par>
                              <p:par>
                                <p:cTn id="70" presetID="22" presetClass="entr" presetSubtype="4" fill="hold" grpId="0" nodeType="withEffect">
                                  <p:stCondLst>
                                    <p:cond delay="700"/>
                                  </p:stCondLst>
                                  <p:childTnLst>
                                    <p:set>
                                      <p:cBhvr>
                                        <p:cTn id="71" dur="1" fill="hold">
                                          <p:stCondLst>
                                            <p:cond delay="0"/>
                                          </p:stCondLst>
                                        </p:cTn>
                                        <p:tgtEl>
                                          <p:spTgt spid="122"/>
                                        </p:tgtEl>
                                        <p:attrNameLst>
                                          <p:attrName>style.visibility</p:attrName>
                                        </p:attrNameLst>
                                      </p:cBhvr>
                                      <p:to>
                                        <p:strVal val="visible"/>
                                      </p:to>
                                    </p:set>
                                    <p:animEffect transition="in" filter="wipe(down)">
                                      <p:cBhvr>
                                        <p:cTn id="7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16" grpId="0"/>
      <p:bldP spid="122" grpId="0" animBg="1"/>
      <p:bldP spid="123" grpId="0" animBg="1"/>
      <p:bldP spid="1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矩形 128"/>
          <p:cNvSpPr/>
          <p:nvPr/>
        </p:nvSpPr>
        <p:spPr>
          <a:xfrm flipH="1">
            <a:off x="0" y="0"/>
            <a:ext cx="12192000" cy="6858000"/>
          </a:xfrm>
          <a:prstGeom prst="rect">
            <a:avLst/>
          </a:prstGeom>
          <a:blipFill dpi="0" rotWithShape="1">
            <a:blip r:embed="rId2" cstate="email">
              <a:alphaModFix amt="19000"/>
              <a:duotone>
                <a:schemeClr val="bg2">
                  <a:shade val="45000"/>
                  <a:satMod val="135000"/>
                </a:schemeClr>
                <a:prstClr val="white"/>
              </a:duotone>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26" name="直接连接符 25"/>
          <p:cNvCxnSpPr/>
          <p:nvPr/>
        </p:nvCxnSpPr>
        <p:spPr>
          <a:xfrm>
            <a:off x="507000" y="307064"/>
            <a:ext cx="0" cy="1163935"/>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1515127" y="331731"/>
            <a:ext cx="2381" cy="1139268"/>
            <a:chOff x="1984580" y="1638048"/>
            <a:chExt cx="2381" cy="1139268"/>
          </a:xfrm>
        </p:grpSpPr>
        <p:cxnSp>
          <p:nvCxnSpPr>
            <p:cNvPr id="28" name="直接连接符 27"/>
            <p:cNvCxnSpPr/>
            <p:nvPr/>
          </p:nvCxnSpPr>
          <p:spPr>
            <a:xfrm flipV="1">
              <a:off x="1986961" y="1638048"/>
              <a:ext cx="0" cy="24001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1984580" y="2563230"/>
              <a:ext cx="0" cy="214086"/>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509382" y="304413"/>
            <a:ext cx="1008000" cy="1166586"/>
            <a:chOff x="509382" y="304413"/>
            <a:chExt cx="1008000" cy="1166586"/>
          </a:xfrm>
        </p:grpSpPr>
        <p:cxnSp>
          <p:nvCxnSpPr>
            <p:cNvPr id="31" name="直接连接符 30"/>
            <p:cNvCxnSpPr/>
            <p:nvPr/>
          </p:nvCxnSpPr>
          <p:spPr>
            <a:xfrm flipH="1">
              <a:off x="509382" y="304413"/>
              <a:ext cx="1008000"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509382" y="1470999"/>
              <a:ext cx="1005745"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sp>
        <p:nvSpPr>
          <p:cNvPr id="22" name="TextBox 76">
            <a:extLst>
              <a:ext uri="{FF2B5EF4-FFF2-40B4-BE49-F238E27FC236}">
                <a16:creationId xmlns:a16="http://schemas.microsoft.com/office/drawing/2014/main" id="{96754443-BF89-4282-8B4C-E50A23803347}"/>
              </a:ext>
            </a:extLst>
          </p:cNvPr>
          <p:cNvSpPr txBox="1"/>
          <p:nvPr/>
        </p:nvSpPr>
        <p:spPr>
          <a:xfrm>
            <a:off x="3617794" y="3998443"/>
            <a:ext cx="2902455" cy="224420"/>
          </a:xfrm>
          <a:prstGeom prst="rect">
            <a:avLst/>
          </a:prstGeom>
          <a:noFill/>
        </p:spPr>
        <p:txBody>
          <a:bodyPr wrap="square" lIns="0" tIns="0" rIns="0" bIns="0" rtlCol="0">
            <a:spAutoFit/>
          </a:bodyPr>
          <a:lstStyle>
            <a:defPPr>
              <a:defRPr lang="zh-CN"/>
            </a:defPPr>
            <a:lvl1pPr>
              <a:lnSpc>
                <a:spcPts val="1700"/>
              </a:lnSpc>
              <a:spcAft>
                <a:spcPts val="600"/>
              </a:spcAft>
              <a:defRPr b="1" cap="all" spc="30">
                <a:solidFill>
                  <a:srgbClr val="0863B5"/>
                </a:solidFill>
                <a:latin typeface="明黑" panose="020B0300000000000000" pitchFamily="34" charset="-122"/>
                <a:ea typeface="明黑" panose="020B0300000000000000" pitchFamily="34" charset="-122"/>
              </a:defRPr>
            </a:lvl1pPr>
          </a:lstStyle>
          <a:p>
            <a:pPr marL="0" marR="0" lvl="0" indent="0" algn="l" defTabSz="914400" rtl="0" eaLnBrk="1" fontAlgn="auto" latinLnBrk="0" hangingPunct="1">
              <a:lnSpc>
                <a:spcPts val="1700"/>
              </a:lnSpc>
              <a:spcBef>
                <a:spcPts val="0"/>
              </a:spcBef>
              <a:spcAft>
                <a:spcPts val="600"/>
              </a:spcAft>
              <a:buClrTx/>
              <a:buSzTx/>
              <a:buFontTx/>
              <a:buNone/>
              <a:tabLst/>
              <a:defRPr/>
            </a:pPr>
            <a:r>
              <a:rPr lang="zh-CN" altLang="en-US" dirty="0"/>
              <a:t>分析方法</a:t>
            </a:r>
            <a:endParaRPr kumimoji="0" lang="zh-CN" altLang="zh-CN" sz="1800" b="1" i="0" u="none" strike="noStrike" kern="1200" cap="all" spc="30" normalizeH="0" baseline="0" noProof="0" dirty="0">
              <a:ln>
                <a:noFill/>
              </a:ln>
              <a:solidFill>
                <a:srgbClr val="0863B5"/>
              </a:solidFill>
              <a:effectLst/>
              <a:uLnTx/>
              <a:uFillTx/>
              <a:ea typeface="明黑" panose="020B0300000000000000" pitchFamily="34" charset="-122"/>
              <a:cs typeface="+mn-cs"/>
            </a:endParaRPr>
          </a:p>
        </p:txBody>
      </p:sp>
      <p:cxnSp>
        <p:nvCxnSpPr>
          <p:cNvPr id="33" name="直接连接符 32">
            <a:extLst>
              <a:ext uri="{FF2B5EF4-FFF2-40B4-BE49-F238E27FC236}">
                <a16:creationId xmlns:a16="http://schemas.microsoft.com/office/drawing/2014/main" id="{8185EE32-FC4B-485E-A0D0-A5D71405C190}"/>
              </a:ext>
            </a:extLst>
          </p:cNvPr>
          <p:cNvCxnSpPr/>
          <p:nvPr/>
        </p:nvCxnSpPr>
        <p:spPr>
          <a:xfrm>
            <a:off x="3617794" y="3913233"/>
            <a:ext cx="576000" cy="0"/>
          </a:xfrm>
          <a:prstGeom prst="line">
            <a:avLst/>
          </a:prstGeom>
          <a:ln w="38100">
            <a:solidFill>
              <a:srgbClr val="0863B5"/>
            </a:solidFill>
          </a:ln>
          <a:effectLst/>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149FE22C-BC88-47DF-B98A-6FBCAC693F6A}"/>
              </a:ext>
            </a:extLst>
          </p:cNvPr>
          <p:cNvGrpSpPr/>
          <p:nvPr/>
        </p:nvGrpSpPr>
        <p:grpSpPr>
          <a:xfrm>
            <a:off x="935554" y="4377070"/>
            <a:ext cx="453971" cy="431049"/>
            <a:chOff x="859292" y="4077820"/>
            <a:chExt cx="453971" cy="431049"/>
          </a:xfrm>
        </p:grpSpPr>
        <p:sp>
          <p:nvSpPr>
            <p:cNvPr id="35" name="Oval 73">
              <a:extLst>
                <a:ext uri="{FF2B5EF4-FFF2-40B4-BE49-F238E27FC236}">
                  <a16:creationId xmlns:a16="http://schemas.microsoft.com/office/drawing/2014/main" id="{F0279A31-0E17-4266-8310-34CF52C8F016}"/>
                </a:ext>
              </a:extLst>
            </p:cNvPr>
            <p:cNvSpPr/>
            <p:nvPr/>
          </p:nvSpPr>
          <p:spPr>
            <a:xfrm>
              <a:off x="870753" y="4077820"/>
              <a:ext cx="431049" cy="431049"/>
            </a:xfrm>
            <a:prstGeom prst="ellipse">
              <a:avLst/>
            </a:prstGeom>
            <a:solidFill>
              <a:srgbClr val="089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明黑" panose="020B0300000000000000" pitchFamily="34" charset="-122"/>
                <a:ea typeface="明黑" panose="020B0300000000000000" pitchFamily="34" charset="-122"/>
                <a:cs typeface="+mn-cs"/>
              </a:endParaRPr>
            </a:p>
          </p:txBody>
        </p:sp>
        <p:sp>
          <p:nvSpPr>
            <p:cNvPr id="36" name="文本框 13">
              <a:extLst>
                <a:ext uri="{FF2B5EF4-FFF2-40B4-BE49-F238E27FC236}">
                  <a16:creationId xmlns:a16="http://schemas.microsoft.com/office/drawing/2014/main" id="{20D471E9-D1DC-481F-805E-B801873164C6}"/>
                </a:ext>
              </a:extLst>
            </p:cNvPr>
            <p:cNvSpPr txBox="1"/>
            <p:nvPr/>
          </p:nvSpPr>
          <p:spPr>
            <a:xfrm>
              <a:off x="859292" y="4108678"/>
              <a:ext cx="45397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lumMod val="95000"/>
                    </a:prstClr>
                  </a:solidFill>
                  <a:effectLst/>
                  <a:uLnTx/>
                  <a:uFillTx/>
                  <a:latin typeface="明黑" panose="020B0300000000000000" pitchFamily="34" charset="-122"/>
                  <a:ea typeface="明黑" panose="020B0300000000000000" pitchFamily="34" charset="-122"/>
                  <a:cs typeface="+mn-cs"/>
                </a:rPr>
                <a:t>03</a:t>
              </a:r>
              <a:endParaRPr kumimoji="0" lang="zh-CN" altLang="en-US" sz="1800" b="0" i="0" u="none" strike="noStrike" kern="1200" cap="none" spc="0" normalizeH="0" baseline="0" noProof="0" dirty="0">
                <a:ln>
                  <a:noFill/>
                </a:ln>
                <a:solidFill>
                  <a:prstClr val="white">
                    <a:lumMod val="95000"/>
                  </a:prstClr>
                </a:solidFill>
                <a:effectLst/>
                <a:uLnTx/>
                <a:uFillTx/>
                <a:latin typeface="明黑" panose="020B0300000000000000" pitchFamily="34" charset="-122"/>
                <a:ea typeface="明黑" panose="020B0300000000000000" pitchFamily="34" charset="-122"/>
                <a:cs typeface="+mn-cs"/>
              </a:endParaRPr>
            </a:p>
          </p:txBody>
        </p:sp>
      </p:grpSp>
      <p:cxnSp>
        <p:nvCxnSpPr>
          <p:cNvPr id="37" name="直接连接符 36">
            <a:extLst>
              <a:ext uri="{FF2B5EF4-FFF2-40B4-BE49-F238E27FC236}">
                <a16:creationId xmlns:a16="http://schemas.microsoft.com/office/drawing/2014/main" id="{BF5D9AD9-651C-4346-A4D4-3D3E13132326}"/>
              </a:ext>
            </a:extLst>
          </p:cNvPr>
          <p:cNvCxnSpPr/>
          <p:nvPr/>
        </p:nvCxnSpPr>
        <p:spPr>
          <a:xfrm>
            <a:off x="1444461" y="4592594"/>
            <a:ext cx="5223751" cy="0"/>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id="{2D3106B0-A66A-4E7E-A65C-BB1EA1257F0D}"/>
              </a:ext>
            </a:extLst>
          </p:cNvPr>
          <p:cNvGrpSpPr/>
          <p:nvPr/>
        </p:nvGrpSpPr>
        <p:grpSpPr>
          <a:xfrm>
            <a:off x="6733558" y="4377070"/>
            <a:ext cx="453971" cy="431049"/>
            <a:chOff x="859292" y="4077820"/>
            <a:chExt cx="453971" cy="431049"/>
          </a:xfrm>
        </p:grpSpPr>
        <p:sp>
          <p:nvSpPr>
            <p:cNvPr id="39" name="Oval 73">
              <a:extLst>
                <a:ext uri="{FF2B5EF4-FFF2-40B4-BE49-F238E27FC236}">
                  <a16:creationId xmlns:a16="http://schemas.microsoft.com/office/drawing/2014/main" id="{22135911-B3A2-4A94-BDB4-8C10D31A8205}"/>
                </a:ext>
              </a:extLst>
            </p:cNvPr>
            <p:cNvSpPr/>
            <p:nvPr/>
          </p:nvSpPr>
          <p:spPr>
            <a:xfrm>
              <a:off x="870753" y="4077820"/>
              <a:ext cx="431049" cy="431049"/>
            </a:xfrm>
            <a:prstGeom prst="ellipse">
              <a:avLst/>
            </a:prstGeom>
            <a:solidFill>
              <a:srgbClr val="089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明黑" panose="020B0300000000000000" pitchFamily="34" charset="-122"/>
                <a:ea typeface="明黑" panose="020B0300000000000000" pitchFamily="34" charset="-122"/>
                <a:cs typeface="+mn-cs"/>
              </a:endParaRPr>
            </a:p>
          </p:txBody>
        </p:sp>
        <p:sp>
          <p:nvSpPr>
            <p:cNvPr id="40" name="文本框 161">
              <a:extLst>
                <a:ext uri="{FF2B5EF4-FFF2-40B4-BE49-F238E27FC236}">
                  <a16:creationId xmlns:a16="http://schemas.microsoft.com/office/drawing/2014/main" id="{34FB0C30-FD5E-4760-AF54-562ED9D8B57C}"/>
                </a:ext>
              </a:extLst>
            </p:cNvPr>
            <p:cNvSpPr txBox="1"/>
            <p:nvPr/>
          </p:nvSpPr>
          <p:spPr>
            <a:xfrm>
              <a:off x="859292" y="4108678"/>
              <a:ext cx="45397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lumMod val="95000"/>
                    </a:prstClr>
                  </a:solidFill>
                  <a:effectLst/>
                  <a:uLnTx/>
                  <a:uFillTx/>
                  <a:latin typeface="明黑" panose="020B0300000000000000" pitchFamily="34" charset="-122"/>
                  <a:ea typeface="明黑" panose="020B0300000000000000" pitchFamily="34" charset="-122"/>
                  <a:cs typeface="+mn-cs"/>
                </a:rPr>
                <a:t>04</a:t>
              </a:r>
            </a:p>
          </p:txBody>
        </p:sp>
      </p:grpSp>
      <p:sp>
        <p:nvSpPr>
          <p:cNvPr id="41" name="TextBox 76">
            <a:extLst>
              <a:ext uri="{FF2B5EF4-FFF2-40B4-BE49-F238E27FC236}">
                <a16:creationId xmlns:a16="http://schemas.microsoft.com/office/drawing/2014/main" id="{CBADDA20-09AD-4B18-B7D5-0E4125FD535E}"/>
              </a:ext>
            </a:extLst>
          </p:cNvPr>
          <p:cNvSpPr txBox="1"/>
          <p:nvPr/>
        </p:nvSpPr>
        <p:spPr>
          <a:xfrm>
            <a:off x="8968216" y="3998443"/>
            <a:ext cx="2902455" cy="218008"/>
          </a:xfrm>
          <a:prstGeom prst="rect">
            <a:avLst/>
          </a:prstGeom>
          <a:noFill/>
        </p:spPr>
        <p:txBody>
          <a:bodyPr wrap="square" lIns="0" tIns="0" rIns="0" bIns="0" rtlCol="0">
            <a:spAutoFit/>
          </a:bodyPr>
          <a:lstStyle>
            <a:defPPr>
              <a:defRPr lang="zh-CN"/>
            </a:defPPr>
            <a:lvl1pPr>
              <a:lnSpc>
                <a:spcPts val="1700"/>
              </a:lnSpc>
              <a:spcAft>
                <a:spcPts val="600"/>
              </a:spcAft>
              <a:defRPr b="1" cap="all" spc="30">
                <a:solidFill>
                  <a:srgbClr val="0863B5"/>
                </a:solidFill>
                <a:latin typeface="明黑" panose="020B0300000000000000" pitchFamily="34" charset="-122"/>
                <a:ea typeface="明黑" panose="020B0300000000000000" pitchFamily="34" charset="-122"/>
              </a:defRPr>
            </a:lvl1pPr>
          </a:lstStyle>
          <a:p>
            <a:pPr marL="0" marR="0" lvl="0" indent="0" algn="l" defTabSz="914400" rtl="0" eaLnBrk="1" fontAlgn="auto" latinLnBrk="0" hangingPunct="1">
              <a:lnSpc>
                <a:spcPts val="1700"/>
              </a:lnSpc>
              <a:spcBef>
                <a:spcPts val="0"/>
              </a:spcBef>
              <a:spcAft>
                <a:spcPts val="600"/>
              </a:spcAft>
              <a:buClrTx/>
              <a:buSzTx/>
              <a:buFontTx/>
              <a:buNone/>
              <a:tabLst/>
              <a:defRPr/>
            </a:pPr>
            <a:r>
              <a:rPr lang="zh-CN" altLang="en-US" dirty="0"/>
              <a:t>修改完善</a:t>
            </a:r>
            <a:endParaRPr kumimoji="0" lang="en-US" sz="1800" b="1" i="0" u="none" strike="noStrike" kern="1200" cap="all" spc="30" normalizeH="0" baseline="0" noProof="0" dirty="0">
              <a:ln>
                <a:noFill/>
              </a:ln>
              <a:solidFill>
                <a:srgbClr val="0863B5"/>
              </a:solidFill>
              <a:effectLst/>
              <a:uLnTx/>
              <a:uFillTx/>
              <a:ea typeface="明黑" panose="020B0300000000000000" pitchFamily="34" charset="-122"/>
              <a:cs typeface="+mn-cs"/>
            </a:endParaRPr>
          </a:p>
        </p:txBody>
      </p:sp>
      <p:cxnSp>
        <p:nvCxnSpPr>
          <p:cNvPr id="42" name="直接连接符 41">
            <a:extLst>
              <a:ext uri="{FF2B5EF4-FFF2-40B4-BE49-F238E27FC236}">
                <a16:creationId xmlns:a16="http://schemas.microsoft.com/office/drawing/2014/main" id="{298DE103-F899-4802-943F-CDBD24143CE2}"/>
              </a:ext>
            </a:extLst>
          </p:cNvPr>
          <p:cNvCxnSpPr/>
          <p:nvPr/>
        </p:nvCxnSpPr>
        <p:spPr>
          <a:xfrm>
            <a:off x="8968216" y="3913233"/>
            <a:ext cx="576000" cy="0"/>
          </a:xfrm>
          <a:prstGeom prst="line">
            <a:avLst/>
          </a:prstGeom>
          <a:ln w="38100">
            <a:solidFill>
              <a:srgbClr val="0863B5"/>
            </a:solidFill>
          </a:ln>
          <a:effectLst/>
        </p:spPr>
        <p:style>
          <a:lnRef idx="1">
            <a:schemeClr val="accent1"/>
          </a:lnRef>
          <a:fillRef idx="0">
            <a:schemeClr val="accent1"/>
          </a:fillRef>
          <a:effectRef idx="0">
            <a:schemeClr val="accent1"/>
          </a:effectRef>
          <a:fontRef idx="minor">
            <a:schemeClr val="tx1"/>
          </a:fontRef>
        </p:style>
      </p:cxnSp>
      <p:grpSp>
        <p:nvGrpSpPr>
          <p:cNvPr id="43" name="组合 42">
            <a:extLst>
              <a:ext uri="{FF2B5EF4-FFF2-40B4-BE49-F238E27FC236}">
                <a16:creationId xmlns:a16="http://schemas.microsoft.com/office/drawing/2014/main" id="{9A966B70-2581-46B4-B7A4-6E64A1E48A4F}"/>
              </a:ext>
            </a:extLst>
          </p:cNvPr>
          <p:cNvGrpSpPr/>
          <p:nvPr/>
        </p:nvGrpSpPr>
        <p:grpSpPr>
          <a:xfrm>
            <a:off x="753129" y="2438457"/>
            <a:ext cx="2757715" cy="1755378"/>
            <a:chOff x="754740" y="2139207"/>
            <a:chExt cx="2757715" cy="1755378"/>
          </a:xfrm>
        </p:grpSpPr>
        <p:sp>
          <p:nvSpPr>
            <p:cNvPr id="44" name="Freeform 22">
              <a:extLst>
                <a:ext uri="{FF2B5EF4-FFF2-40B4-BE49-F238E27FC236}">
                  <a16:creationId xmlns:a16="http://schemas.microsoft.com/office/drawing/2014/main" id="{EA167AFE-3E93-4DFD-9A3C-8E010D6D3085}"/>
                </a:ext>
              </a:extLst>
            </p:cNvPr>
            <p:cNvSpPr>
              <a:spLocks/>
            </p:cNvSpPr>
            <p:nvPr/>
          </p:nvSpPr>
          <p:spPr bwMode="auto">
            <a:xfrm>
              <a:off x="1702050" y="2414901"/>
              <a:ext cx="538576" cy="435226"/>
            </a:xfrm>
            <a:custGeom>
              <a:avLst/>
              <a:gdLst>
                <a:gd name="T0" fmla="*/ 1418 w 1501"/>
                <a:gd name="T1" fmla="*/ 13 h 1212"/>
                <a:gd name="T2" fmla="*/ 1296 w 1501"/>
                <a:gd name="T3" fmla="*/ 103 h 1212"/>
                <a:gd name="T4" fmla="*/ 1076 w 1501"/>
                <a:gd name="T5" fmla="*/ 1017 h 1212"/>
                <a:gd name="T6" fmla="*/ 98 w 1501"/>
                <a:gd name="T7" fmla="*/ 1017 h 1212"/>
                <a:gd name="T8" fmla="*/ 0 w 1501"/>
                <a:gd name="T9" fmla="*/ 1115 h 1212"/>
                <a:gd name="T10" fmla="*/ 98 w 1501"/>
                <a:gd name="T11" fmla="*/ 1212 h 1212"/>
                <a:gd name="T12" fmla="*/ 1150 w 1501"/>
                <a:gd name="T13" fmla="*/ 1212 h 1212"/>
                <a:gd name="T14" fmla="*/ 1150 w 1501"/>
                <a:gd name="T15" fmla="*/ 1212 h 1212"/>
                <a:gd name="T16" fmla="*/ 1152 w 1501"/>
                <a:gd name="T17" fmla="*/ 1212 h 1212"/>
                <a:gd name="T18" fmla="*/ 1248 w 1501"/>
                <a:gd name="T19" fmla="*/ 1134 h 1212"/>
                <a:gd name="T20" fmla="*/ 1253 w 1501"/>
                <a:gd name="T21" fmla="*/ 1119 h 1212"/>
                <a:gd name="T22" fmla="*/ 1486 w 1501"/>
                <a:gd name="T23" fmla="*/ 149 h 1212"/>
                <a:gd name="T24" fmla="*/ 1418 w 1501"/>
                <a:gd name="T25" fmla="*/ 13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1" h="1212">
                  <a:moveTo>
                    <a:pt x="1418" y="13"/>
                  </a:moveTo>
                  <a:cubicBezTo>
                    <a:pt x="1366" y="0"/>
                    <a:pt x="1311" y="41"/>
                    <a:pt x="1296" y="103"/>
                  </a:cubicBezTo>
                  <a:cubicBezTo>
                    <a:pt x="1076" y="1017"/>
                    <a:pt x="1076" y="1017"/>
                    <a:pt x="1076" y="1017"/>
                  </a:cubicBezTo>
                  <a:cubicBezTo>
                    <a:pt x="98" y="1017"/>
                    <a:pt x="98" y="1017"/>
                    <a:pt x="98" y="1017"/>
                  </a:cubicBezTo>
                  <a:cubicBezTo>
                    <a:pt x="44" y="1017"/>
                    <a:pt x="0" y="1061"/>
                    <a:pt x="0" y="1115"/>
                  </a:cubicBezTo>
                  <a:cubicBezTo>
                    <a:pt x="0" y="1169"/>
                    <a:pt x="44" y="1212"/>
                    <a:pt x="98" y="1212"/>
                  </a:cubicBezTo>
                  <a:cubicBezTo>
                    <a:pt x="1150" y="1212"/>
                    <a:pt x="1150" y="1212"/>
                    <a:pt x="1150" y="1212"/>
                  </a:cubicBezTo>
                  <a:cubicBezTo>
                    <a:pt x="1150" y="1212"/>
                    <a:pt x="1150" y="1212"/>
                    <a:pt x="1150" y="1212"/>
                  </a:cubicBezTo>
                  <a:cubicBezTo>
                    <a:pt x="1152" y="1212"/>
                    <a:pt x="1152" y="1212"/>
                    <a:pt x="1152" y="1212"/>
                  </a:cubicBezTo>
                  <a:cubicBezTo>
                    <a:pt x="1200" y="1212"/>
                    <a:pt x="1239" y="1179"/>
                    <a:pt x="1248" y="1134"/>
                  </a:cubicBezTo>
                  <a:cubicBezTo>
                    <a:pt x="1250" y="1129"/>
                    <a:pt x="1252" y="1124"/>
                    <a:pt x="1253" y="1119"/>
                  </a:cubicBezTo>
                  <a:cubicBezTo>
                    <a:pt x="1486" y="149"/>
                    <a:pt x="1486" y="149"/>
                    <a:pt x="1486" y="149"/>
                  </a:cubicBezTo>
                  <a:cubicBezTo>
                    <a:pt x="1501" y="86"/>
                    <a:pt x="1470" y="25"/>
                    <a:pt x="1418" y="13"/>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45" name="Freeform 31">
              <a:extLst>
                <a:ext uri="{FF2B5EF4-FFF2-40B4-BE49-F238E27FC236}">
                  <a16:creationId xmlns:a16="http://schemas.microsoft.com/office/drawing/2014/main" id="{1D6998E7-2AD8-4226-AE12-079D02C33BCE}"/>
                </a:ext>
              </a:extLst>
            </p:cNvPr>
            <p:cNvSpPr>
              <a:spLocks noEditPoints="1"/>
            </p:cNvSpPr>
            <p:nvPr/>
          </p:nvSpPr>
          <p:spPr bwMode="auto">
            <a:xfrm>
              <a:off x="1811232" y="2477043"/>
              <a:ext cx="232102" cy="232102"/>
            </a:xfrm>
            <a:custGeom>
              <a:avLst/>
              <a:gdLst>
                <a:gd name="T0" fmla="*/ 166 w 262"/>
                <a:gd name="T1" fmla="*/ 192 h 262"/>
                <a:gd name="T2" fmla="*/ 104 w 262"/>
                <a:gd name="T3" fmla="*/ 169 h 262"/>
                <a:gd name="T4" fmla="*/ 86 w 262"/>
                <a:gd name="T5" fmla="*/ 212 h 262"/>
                <a:gd name="T6" fmla="*/ 41 w 262"/>
                <a:gd name="T7" fmla="*/ 257 h 262"/>
                <a:gd name="T8" fmla="*/ 26 w 262"/>
                <a:gd name="T9" fmla="*/ 262 h 262"/>
                <a:gd name="T10" fmla="*/ 0 w 262"/>
                <a:gd name="T11" fmla="*/ 236 h 262"/>
                <a:gd name="T12" fmla="*/ 5 w 262"/>
                <a:gd name="T13" fmla="*/ 220 h 262"/>
                <a:gd name="T14" fmla="*/ 49 w 262"/>
                <a:gd name="T15" fmla="*/ 176 h 262"/>
                <a:gd name="T16" fmla="*/ 93 w 262"/>
                <a:gd name="T17" fmla="*/ 158 h 262"/>
                <a:gd name="T18" fmla="*/ 70 w 262"/>
                <a:gd name="T19" fmla="*/ 95 h 262"/>
                <a:gd name="T20" fmla="*/ 166 w 262"/>
                <a:gd name="T21" fmla="*/ 0 h 262"/>
                <a:gd name="T22" fmla="*/ 262 w 262"/>
                <a:gd name="T23" fmla="*/ 95 h 262"/>
                <a:gd name="T24" fmla="*/ 234 w 262"/>
                <a:gd name="T25" fmla="*/ 163 h 262"/>
                <a:gd name="T26" fmla="*/ 166 w 262"/>
                <a:gd name="T27" fmla="*/ 192 h 262"/>
                <a:gd name="T28" fmla="*/ 166 w 262"/>
                <a:gd name="T29" fmla="*/ 155 h 262"/>
                <a:gd name="T30" fmla="*/ 225 w 262"/>
                <a:gd name="T31" fmla="*/ 95 h 262"/>
                <a:gd name="T32" fmla="*/ 166 w 262"/>
                <a:gd name="T33" fmla="*/ 37 h 262"/>
                <a:gd name="T34" fmla="*/ 107 w 262"/>
                <a:gd name="T35" fmla="*/ 95 h 262"/>
                <a:gd name="T36" fmla="*/ 124 w 262"/>
                <a:gd name="T37" fmla="*/ 138 h 262"/>
                <a:gd name="T38" fmla="*/ 166 w 262"/>
                <a:gd name="T39" fmla="*/ 15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2" h="262">
                  <a:moveTo>
                    <a:pt x="166" y="192"/>
                  </a:moveTo>
                  <a:cubicBezTo>
                    <a:pt x="144" y="192"/>
                    <a:pt x="122" y="184"/>
                    <a:pt x="104" y="169"/>
                  </a:cubicBezTo>
                  <a:cubicBezTo>
                    <a:pt x="86" y="212"/>
                    <a:pt x="86" y="212"/>
                    <a:pt x="86" y="212"/>
                  </a:cubicBezTo>
                  <a:cubicBezTo>
                    <a:pt x="41" y="257"/>
                    <a:pt x="41" y="257"/>
                    <a:pt x="41" y="257"/>
                  </a:cubicBezTo>
                  <a:cubicBezTo>
                    <a:pt x="36" y="260"/>
                    <a:pt x="31" y="262"/>
                    <a:pt x="26" y="262"/>
                  </a:cubicBezTo>
                  <a:cubicBezTo>
                    <a:pt x="11" y="262"/>
                    <a:pt x="0" y="250"/>
                    <a:pt x="0" y="236"/>
                  </a:cubicBezTo>
                  <a:cubicBezTo>
                    <a:pt x="0" y="230"/>
                    <a:pt x="2" y="225"/>
                    <a:pt x="5" y="220"/>
                  </a:cubicBezTo>
                  <a:cubicBezTo>
                    <a:pt x="49" y="176"/>
                    <a:pt x="49" y="176"/>
                    <a:pt x="49" y="176"/>
                  </a:cubicBezTo>
                  <a:cubicBezTo>
                    <a:pt x="93" y="158"/>
                    <a:pt x="93" y="158"/>
                    <a:pt x="93" y="158"/>
                  </a:cubicBezTo>
                  <a:cubicBezTo>
                    <a:pt x="78" y="140"/>
                    <a:pt x="70" y="117"/>
                    <a:pt x="70" y="95"/>
                  </a:cubicBezTo>
                  <a:cubicBezTo>
                    <a:pt x="70" y="43"/>
                    <a:pt x="114" y="0"/>
                    <a:pt x="166" y="0"/>
                  </a:cubicBezTo>
                  <a:cubicBezTo>
                    <a:pt x="218" y="0"/>
                    <a:pt x="262" y="44"/>
                    <a:pt x="262" y="95"/>
                  </a:cubicBezTo>
                  <a:cubicBezTo>
                    <a:pt x="262" y="120"/>
                    <a:pt x="253" y="145"/>
                    <a:pt x="234" y="163"/>
                  </a:cubicBezTo>
                  <a:cubicBezTo>
                    <a:pt x="215" y="182"/>
                    <a:pt x="191" y="192"/>
                    <a:pt x="166" y="192"/>
                  </a:cubicBezTo>
                  <a:close/>
                  <a:moveTo>
                    <a:pt x="166" y="155"/>
                  </a:moveTo>
                  <a:cubicBezTo>
                    <a:pt x="198" y="155"/>
                    <a:pt x="225" y="128"/>
                    <a:pt x="225" y="95"/>
                  </a:cubicBezTo>
                  <a:cubicBezTo>
                    <a:pt x="225" y="64"/>
                    <a:pt x="198" y="37"/>
                    <a:pt x="166" y="37"/>
                  </a:cubicBezTo>
                  <a:cubicBezTo>
                    <a:pt x="134" y="37"/>
                    <a:pt x="107" y="64"/>
                    <a:pt x="107" y="95"/>
                  </a:cubicBezTo>
                  <a:cubicBezTo>
                    <a:pt x="107" y="111"/>
                    <a:pt x="113" y="126"/>
                    <a:pt x="124" y="138"/>
                  </a:cubicBezTo>
                  <a:cubicBezTo>
                    <a:pt x="136" y="149"/>
                    <a:pt x="151" y="155"/>
                    <a:pt x="166" y="155"/>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nvGrpSpPr>
            <p:cNvPr id="46" name="Group 42">
              <a:extLst>
                <a:ext uri="{FF2B5EF4-FFF2-40B4-BE49-F238E27FC236}">
                  <a16:creationId xmlns:a16="http://schemas.microsoft.com/office/drawing/2014/main" id="{87BD8066-BB79-4D31-ACF2-AAEDE732324A}"/>
                </a:ext>
              </a:extLst>
            </p:cNvPr>
            <p:cNvGrpSpPr/>
            <p:nvPr/>
          </p:nvGrpSpPr>
          <p:grpSpPr>
            <a:xfrm>
              <a:off x="2589205" y="2139207"/>
              <a:ext cx="727253" cy="1638467"/>
              <a:chOff x="2916238" y="1955800"/>
              <a:chExt cx="671513" cy="1512888"/>
            </a:xfrm>
            <a:solidFill>
              <a:schemeClr val="accent1"/>
            </a:solidFill>
          </p:grpSpPr>
          <p:sp>
            <p:nvSpPr>
              <p:cNvPr id="53" name="Freeform 18">
                <a:extLst>
                  <a:ext uri="{FF2B5EF4-FFF2-40B4-BE49-F238E27FC236}">
                    <a16:creationId xmlns:a16="http://schemas.microsoft.com/office/drawing/2014/main" id="{91BBEBDA-C623-4C66-8CE3-13B1BC325FEA}"/>
                  </a:ext>
                </a:extLst>
              </p:cNvPr>
              <p:cNvSpPr>
                <a:spLocks/>
              </p:cNvSpPr>
              <p:nvPr/>
            </p:nvSpPr>
            <p:spPr bwMode="auto">
              <a:xfrm>
                <a:off x="2916238" y="2271713"/>
                <a:ext cx="671513" cy="1196975"/>
              </a:xfrm>
              <a:custGeom>
                <a:avLst/>
                <a:gdLst>
                  <a:gd name="T0" fmla="*/ 1668 w 1668"/>
                  <a:gd name="T1" fmla="*/ 339 h 2965"/>
                  <a:gd name="T2" fmla="*/ 1330 w 1668"/>
                  <a:gd name="T3" fmla="*/ 0 h 2965"/>
                  <a:gd name="T4" fmla="*/ 1092 w 1668"/>
                  <a:gd name="T5" fmla="*/ 98 h 2965"/>
                  <a:gd name="T6" fmla="*/ 1063 w 1668"/>
                  <a:gd name="T7" fmla="*/ 119 h 2965"/>
                  <a:gd name="T8" fmla="*/ 636 w 1668"/>
                  <a:gd name="T9" fmla="*/ 546 h 2965"/>
                  <a:gd name="T10" fmla="*/ 123 w 1668"/>
                  <a:gd name="T11" fmla="*/ 546 h 2965"/>
                  <a:gd name="T12" fmla="*/ 0 w 1668"/>
                  <a:gd name="T13" fmla="*/ 668 h 2965"/>
                  <a:gd name="T14" fmla="*/ 123 w 1668"/>
                  <a:gd name="T15" fmla="*/ 790 h 2965"/>
                  <a:gd name="T16" fmla="*/ 664 w 1668"/>
                  <a:gd name="T17" fmla="*/ 790 h 2965"/>
                  <a:gd name="T18" fmla="*/ 664 w 1668"/>
                  <a:gd name="T19" fmla="*/ 790 h 2965"/>
                  <a:gd name="T20" fmla="*/ 692 w 1668"/>
                  <a:gd name="T21" fmla="*/ 790 h 2965"/>
                  <a:gd name="T22" fmla="*/ 692 w 1668"/>
                  <a:gd name="T23" fmla="*/ 787 h 2965"/>
                  <a:gd name="T24" fmla="*/ 744 w 1668"/>
                  <a:gd name="T25" fmla="*/ 757 h 2965"/>
                  <a:gd name="T26" fmla="*/ 991 w 1668"/>
                  <a:gd name="T27" fmla="*/ 510 h 2965"/>
                  <a:gd name="T28" fmla="*/ 991 w 1668"/>
                  <a:gd name="T29" fmla="*/ 1283 h 2965"/>
                  <a:gd name="T30" fmla="*/ 209 w 1668"/>
                  <a:gd name="T31" fmla="*/ 1283 h 2965"/>
                  <a:gd name="T32" fmla="*/ 196 w 1668"/>
                  <a:gd name="T33" fmla="*/ 1283 h 2965"/>
                  <a:gd name="T34" fmla="*/ 184 w 1668"/>
                  <a:gd name="T35" fmla="*/ 1283 h 2965"/>
                  <a:gd name="T36" fmla="*/ 0 w 1668"/>
                  <a:gd name="T37" fmla="*/ 1467 h 2965"/>
                  <a:gd name="T38" fmla="*/ 0 w 1668"/>
                  <a:gd name="T39" fmla="*/ 1491 h 2965"/>
                  <a:gd name="T40" fmla="*/ 0 w 1668"/>
                  <a:gd name="T41" fmla="*/ 1491 h 2965"/>
                  <a:gd name="T42" fmla="*/ 0 w 1668"/>
                  <a:gd name="T43" fmla="*/ 1491 h 2965"/>
                  <a:gd name="T44" fmla="*/ 0 w 1668"/>
                  <a:gd name="T45" fmla="*/ 2780 h 2965"/>
                  <a:gd name="T46" fmla="*/ 184 w 1668"/>
                  <a:gd name="T47" fmla="*/ 2965 h 2965"/>
                  <a:gd name="T48" fmla="*/ 369 w 1668"/>
                  <a:gd name="T49" fmla="*/ 2780 h 2965"/>
                  <a:gd name="T50" fmla="*/ 369 w 1668"/>
                  <a:gd name="T51" fmla="*/ 1700 h 2965"/>
                  <a:gd name="T52" fmla="*/ 1460 w 1668"/>
                  <a:gd name="T53" fmla="*/ 1700 h 2965"/>
                  <a:gd name="T54" fmla="*/ 1668 w 1668"/>
                  <a:gd name="T55" fmla="*/ 1491 h 2965"/>
                  <a:gd name="T56" fmla="*/ 1668 w 1668"/>
                  <a:gd name="T57" fmla="*/ 1361 h 2965"/>
                  <a:gd name="T58" fmla="*/ 1668 w 1668"/>
                  <a:gd name="T59" fmla="*/ 339 h 2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68" h="2965">
                    <a:moveTo>
                      <a:pt x="1668" y="339"/>
                    </a:moveTo>
                    <a:cubicBezTo>
                      <a:pt x="1668" y="152"/>
                      <a:pt x="1517" y="0"/>
                      <a:pt x="1330" y="0"/>
                    </a:cubicBezTo>
                    <a:cubicBezTo>
                      <a:pt x="1237" y="0"/>
                      <a:pt x="1153" y="37"/>
                      <a:pt x="1092" y="98"/>
                    </a:cubicBezTo>
                    <a:cubicBezTo>
                      <a:pt x="1081" y="103"/>
                      <a:pt x="1072" y="110"/>
                      <a:pt x="1063" y="119"/>
                    </a:cubicBezTo>
                    <a:cubicBezTo>
                      <a:pt x="636" y="546"/>
                      <a:pt x="636" y="546"/>
                      <a:pt x="636" y="546"/>
                    </a:cubicBezTo>
                    <a:cubicBezTo>
                      <a:pt x="123" y="546"/>
                      <a:pt x="123" y="546"/>
                      <a:pt x="123" y="546"/>
                    </a:cubicBezTo>
                    <a:cubicBezTo>
                      <a:pt x="55" y="546"/>
                      <a:pt x="0" y="600"/>
                      <a:pt x="0" y="668"/>
                    </a:cubicBezTo>
                    <a:cubicBezTo>
                      <a:pt x="0" y="736"/>
                      <a:pt x="55" y="790"/>
                      <a:pt x="123" y="790"/>
                    </a:cubicBezTo>
                    <a:cubicBezTo>
                      <a:pt x="664" y="790"/>
                      <a:pt x="664" y="790"/>
                      <a:pt x="664" y="790"/>
                    </a:cubicBezTo>
                    <a:cubicBezTo>
                      <a:pt x="664" y="790"/>
                      <a:pt x="664" y="790"/>
                      <a:pt x="664" y="790"/>
                    </a:cubicBezTo>
                    <a:cubicBezTo>
                      <a:pt x="692" y="790"/>
                      <a:pt x="692" y="790"/>
                      <a:pt x="692" y="790"/>
                    </a:cubicBezTo>
                    <a:cubicBezTo>
                      <a:pt x="692" y="787"/>
                      <a:pt x="692" y="787"/>
                      <a:pt x="692" y="787"/>
                    </a:cubicBezTo>
                    <a:cubicBezTo>
                      <a:pt x="711" y="782"/>
                      <a:pt x="729" y="772"/>
                      <a:pt x="744" y="757"/>
                    </a:cubicBezTo>
                    <a:cubicBezTo>
                      <a:pt x="991" y="510"/>
                      <a:pt x="991" y="510"/>
                      <a:pt x="991" y="510"/>
                    </a:cubicBezTo>
                    <a:cubicBezTo>
                      <a:pt x="991" y="1283"/>
                      <a:pt x="991" y="1283"/>
                      <a:pt x="991" y="1283"/>
                    </a:cubicBezTo>
                    <a:cubicBezTo>
                      <a:pt x="209" y="1283"/>
                      <a:pt x="209" y="1283"/>
                      <a:pt x="209" y="1283"/>
                    </a:cubicBezTo>
                    <a:cubicBezTo>
                      <a:pt x="205" y="1283"/>
                      <a:pt x="200" y="1283"/>
                      <a:pt x="196" y="1283"/>
                    </a:cubicBezTo>
                    <a:cubicBezTo>
                      <a:pt x="192" y="1283"/>
                      <a:pt x="188" y="1283"/>
                      <a:pt x="184" y="1283"/>
                    </a:cubicBezTo>
                    <a:cubicBezTo>
                      <a:pt x="83" y="1283"/>
                      <a:pt x="0" y="1365"/>
                      <a:pt x="0" y="1467"/>
                    </a:cubicBezTo>
                    <a:cubicBezTo>
                      <a:pt x="0" y="1491"/>
                      <a:pt x="0" y="1491"/>
                      <a:pt x="0" y="1491"/>
                    </a:cubicBezTo>
                    <a:cubicBezTo>
                      <a:pt x="0" y="1491"/>
                      <a:pt x="0" y="1491"/>
                      <a:pt x="0" y="1491"/>
                    </a:cubicBezTo>
                    <a:cubicBezTo>
                      <a:pt x="0" y="1491"/>
                      <a:pt x="0" y="1491"/>
                      <a:pt x="0" y="1491"/>
                    </a:cubicBezTo>
                    <a:cubicBezTo>
                      <a:pt x="0" y="2780"/>
                      <a:pt x="0" y="2780"/>
                      <a:pt x="0" y="2780"/>
                    </a:cubicBezTo>
                    <a:cubicBezTo>
                      <a:pt x="0" y="2882"/>
                      <a:pt x="83" y="2965"/>
                      <a:pt x="184" y="2965"/>
                    </a:cubicBezTo>
                    <a:cubicBezTo>
                      <a:pt x="286" y="2965"/>
                      <a:pt x="369" y="2882"/>
                      <a:pt x="369" y="2780"/>
                    </a:cubicBezTo>
                    <a:cubicBezTo>
                      <a:pt x="369" y="1700"/>
                      <a:pt x="369" y="1700"/>
                      <a:pt x="369" y="1700"/>
                    </a:cubicBezTo>
                    <a:cubicBezTo>
                      <a:pt x="1460" y="1700"/>
                      <a:pt x="1460" y="1700"/>
                      <a:pt x="1460" y="1700"/>
                    </a:cubicBezTo>
                    <a:cubicBezTo>
                      <a:pt x="1575" y="1700"/>
                      <a:pt x="1668" y="1606"/>
                      <a:pt x="1668" y="1491"/>
                    </a:cubicBezTo>
                    <a:cubicBezTo>
                      <a:pt x="1668" y="1471"/>
                      <a:pt x="1668" y="1386"/>
                      <a:pt x="1668" y="1361"/>
                    </a:cubicBezTo>
                    <a:lnTo>
                      <a:pt x="1668" y="33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54" name="Oval 19">
                <a:extLst>
                  <a:ext uri="{FF2B5EF4-FFF2-40B4-BE49-F238E27FC236}">
                    <a16:creationId xmlns:a16="http://schemas.microsoft.com/office/drawing/2014/main" id="{491F21D7-4CAE-4AB8-AFBA-A5B24664207F}"/>
                  </a:ext>
                </a:extLst>
              </p:cNvPr>
              <p:cNvSpPr>
                <a:spLocks noChangeArrowheads="1"/>
              </p:cNvSpPr>
              <p:nvPr/>
            </p:nvSpPr>
            <p:spPr bwMode="auto">
              <a:xfrm>
                <a:off x="3303588" y="1955800"/>
                <a:ext cx="274638" cy="274638"/>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sp>
          <p:nvSpPr>
            <p:cNvPr id="47" name="Freeform 20">
              <a:extLst>
                <a:ext uri="{FF2B5EF4-FFF2-40B4-BE49-F238E27FC236}">
                  <a16:creationId xmlns:a16="http://schemas.microsoft.com/office/drawing/2014/main" id="{4DE9A653-971C-4671-92EC-0EFB1AE72E23}"/>
                </a:ext>
              </a:extLst>
            </p:cNvPr>
            <p:cNvSpPr>
              <a:spLocks/>
            </p:cNvSpPr>
            <p:nvPr/>
          </p:nvSpPr>
          <p:spPr bwMode="auto">
            <a:xfrm>
              <a:off x="2768009" y="2589656"/>
              <a:ext cx="744446" cy="1304929"/>
            </a:xfrm>
            <a:custGeom>
              <a:avLst/>
              <a:gdLst>
                <a:gd name="T0" fmla="*/ 1521 w 1705"/>
                <a:gd name="T1" fmla="*/ 0 h 2985"/>
                <a:gd name="T2" fmla="*/ 1521 w 1705"/>
                <a:gd name="T3" fmla="*/ 0 h 2985"/>
                <a:gd name="T4" fmla="*/ 1338 w 1705"/>
                <a:gd name="T5" fmla="*/ 184 h 2985"/>
                <a:gd name="T6" fmla="*/ 1338 w 1705"/>
                <a:gd name="T7" fmla="*/ 1507 h 2985"/>
                <a:gd name="T8" fmla="*/ 184 w 1705"/>
                <a:gd name="T9" fmla="*/ 1507 h 2985"/>
                <a:gd name="T10" fmla="*/ 0 w 1705"/>
                <a:gd name="T11" fmla="*/ 1691 h 2985"/>
                <a:gd name="T12" fmla="*/ 184 w 1705"/>
                <a:gd name="T13" fmla="*/ 1874 h 2985"/>
                <a:gd name="T14" fmla="*/ 789 w 1705"/>
                <a:gd name="T15" fmla="*/ 1874 h 2985"/>
                <a:gd name="T16" fmla="*/ 789 w 1705"/>
                <a:gd name="T17" fmla="*/ 2818 h 2985"/>
                <a:gd name="T18" fmla="*/ 368 w 1705"/>
                <a:gd name="T19" fmla="*/ 2818 h 2985"/>
                <a:gd name="T20" fmla="*/ 284 w 1705"/>
                <a:gd name="T21" fmla="*/ 2901 h 2985"/>
                <a:gd name="T22" fmla="*/ 368 w 1705"/>
                <a:gd name="T23" fmla="*/ 2985 h 2985"/>
                <a:gd name="T24" fmla="*/ 1280 w 1705"/>
                <a:gd name="T25" fmla="*/ 2985 h 2985"/>
                <a:gd name="T26" fmla="*/ 1363 w 1705"/>
                <a:gd name="T27" fmla="*/ 2901 h 2985"/>
                <a:gd name="T28" fmla="*/ 1280 w 1705"/>
                <a:gd name="T29" fmla="*/ 2818 h 2985"/>
                <a:gd name="T30" fmla="*/ 917 w 1705"/>
                <a:gd name="T31" fmla="*/ 2818 h 2985"/>
                <a:gd name="T32" fmla="*/ 917 w 1705"/>
                <a:gd name="T33" fmla="*/ 1874 h 2985"/>
                <a:gd name="T34" fmla="*/ 1521 w 1705"/>
                <a:gd name="T35" fmla="*/ 1874 h 2985"/>
                <a:gd name="T36" fmla="*/ 1521 w 1705"/>
                <a:gd name="T37" fmla="*/ 1874 h 2985"/>
                <a:gd name="T38" fmla="*/ 1705 w 1705"/>
                <a:gd name="T39" fmla="*/ 1691 h 2985"/>
                <a:gd name="T40" fmla="*/ 1705 w 1705"/>
                <a:gd name="T41" fmla="*/ 184 h 2985"/>
                <a:gd name="T42" fmla="*/ 1521 w 1705"/>
                <a:gd name="T43" fmla="*/ 0 h 2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5" h="2985">
                  <a:moveTo>
                    <a:pt x="1521" y="0"/>
                  </a:moveTo>
                  <a:cubicBezTo>
                    <a:pt x="1521" y="0"/>
                    <a:pt x="1521" y="0"/>
                    <a:pt x="1521" y="0"/>
                  </a:cubicBezTo>
                  <a:cubicBezTo>
                    <a:pt x="1420" y="0"/>
                    <a:pt x="1338" y="82"/>
                    <a:pt x="1338" y="184"/>
                  </a:cubicBezTo>
                  <a:cubicBezTo>
                    <a:pt x="1338" y="1507"/>
                    <a:pt x="1338" y="1507"/>
                    <a:pt x="1338" y="1507"/>
                  </a:cubicBezTo>
                  <a:cubicBezTo>
                    <a:pt x="184" y="1507"/>
                    <a:pt x="184" y="1507"/>
                    <a:pt x="184" y="1507"/>
                  </a:cubicBezTo>
                  <a:cubicBezTo>
                    <a:pt x="83" y="1507"/>
                    <a:pt x="0" y="1590"/>
                    <a:pt x="0" y="1691"/>
                  </a:cubicBezTo>
                  <a:cubicBezTo>
                    <a:pt x="0" y="1792"/>
                    <a:pt x="83" y="1874"/>
                    <a:pt x="184" y="1874"/>
                  </a:cubicBezTo>
                  <a:cubicBezTo>
                    <a:pt x="789" y="1874"/>
                    <a:pt x="789" y="1874"/>
                    <a:pt x="789" y="1874"/>
                  </a:cubicBezTo>
                  <a:cubicBezTo>
                    <a:pt x="789" y="2818"/>
                    <a:pt x="789" y="2818"/>
                    <a:pt x="789" y="2818"/>
                  </a:cubicBezTo>
                  <a:cubicBezTo>
                    <a:pt x="368" y="2818"/>
                    <a:pt x="368" y="2818"/>
                    <a:pt x="368" y="2818"/>
                  </a:cubicBezTo>
                  <a:cubicBezTo>
                    <a:pt x="322" y="2818"/>
                    <a:pt x="284" y="2855"/>
                    <a:pt x="284" y="2901"/>
                  </a:cubicBezTo>
                  <a:cubicBezTo>
                    <a:pt x="284" y="2948"/>
                    <a:pt x="322" y="2985"/>
                    <a:pt x="368" y="2985"/>
                  </a:cubicBezTo>
                  <a:cubicBezTo>
                    <a:pt x="1280" y="2985"/>
                    <a:pt x="1280" y="2985"/>
                    <a:pt x="1280" y="2985"/>
                  </a:cubicBezTo>
                  <a:cubicBezTo>
                    <a:pt x="1326" y="2985"/>
                    <a:pt x="1363" y="2948"/>
                    <a:pt x="1363" y="2901"/>
                  </a:cubicBezTo>
                  <a:cubicBezTo>
                    <a:pt x="1363" y="2855"/>
                    <a:pt x="1326" y="2818"/>
                    <a:pt x="1280" y="2818"/>
                  </a:cubicBezTo>
                  <a:cubicBezTo>
                    <a:pt x="917" y="2818"/>
                    <a:pt x="917" y="2818"/>
                    <a:pt x="917" y="2818"/>
                  </a:cubicBezTo>
                  <a:cubicBezTo>
                    <a:pt x="917" y="1874"/>
                    <a:pt x="917" y="1874"/>
                    <a:pt x="917" y="1874"/>
                  </a:cubicBezTo>
                  <a:cubicBezTo>
                    <a:pt x="1521" y="1874"/>
                    <a:pt x="1521" y="1874"/>
                    <a:pt x="1521" y="1874"/>
                  </a:cubicBezTo>
                  <a:cubicBezTo>
                    <a:pt x="1521" y="1874"/>
                    <a:pt x="1521" y="1874"/>
                    <a:pt x="1521" y="1874"/>
                  </a:cubicBezTo>
                  <a:cubicBezTo>
                    <a:pt x="1623" y="1874"/>
                    <a:pt x="1705" y="1792"/>
                    <a:pt x="1705" y="1691"/>
                  </a:cubicBezTo>
                  <a:cubicBezTo>
                    <a:pt x="1705" y="184"/>
                    <a:pt x="1705" y="184"/>
                    <a:pt x="1705" y="184"/>
                  </a:cubicBezTo>
                  <a:cubicBezTo>
                    <a:pt x="1705" y="82"/>
                    <a:pt x="1623" y="0"/>
                    <a:pt x="1521"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nvGrpSpPr>
            <p:cNvPr id="48" name="Group 41">
              <a:extLst>
                <a:ext uri="{FF2B5EF4-FFF2-40B4-BE49-F238E27FC236}">
                  <a16:creationId xmlns:a16="http://schemas.microsoft.com/office/drawing/2014/main" id="{F301629E-3467-4034-9431-B603874F674A}"/>
                </a:ext>
              </a:extLst>
            </p:cNvPr>
            <p:cNvGrpSpPr/>
            <p:nvPr/>
          </p:nvGrpSpPr>
          <p:grpSpPr>
            <a:xfrm>
              <a:off x="950737" y="2139207"/>
              <a:ext cx="727253" cy="1638467"/>
              <a:chOff x="1403350" y="1955800"/>
              <a:chExt cx="671513" cy="1512888"/>
            </a:xfrm>
            <a:solidFill>
              <a:schemeClr val="accent1"/>
            </a:solidFill>
          </p:grpSpPr>
          <p:sp>
            <p:nvSpPr>
              <p:cNvPr id="51" name="Freeform 21">
                <a:extLst>
                  <a:ext uri="{FF2B5EF4-FFF2-40B4-BE49-F238E27FC236}">
                    <a16:creationId xmlns:a16="http://schemas.microsoft.com/office/drawing/2014/main" id="{C9100747-E9E5-43B0-ACE9-BE823A38FC05}"/>
                  </a:ext>
                </a:extLst>
              </p:cNvPr>
              <p:cNvSpPr>
                <a:spLocks/>
              </p:cNvSpPr>
              <p:nvPr/>
            </p:nvSpPr>
            <p:spPr bwMode="auto">
              <a:xfrm>
                <a:off x="1403350" y="2271713"/>
                <a:ext cx="671513" cy="1196975"/>
              </a:xfrm>
              <a:custGeom>
                <a:avLst/>
                <a:gdLst>
                  <a:gd name="T0" fmla="*/ 0 w 1668"/>
                  <a:gd name="T1" fmla="*/ 339 h 2965"/>
                  <a:gd name="T2" fmla="*/ 339 w 1668"/>
                  <a:gd name="T3" fmla="*/ 0 h 2965"/>
                  <a:gd name="T4" fmla="*/ 577 w 1668"/>
                  <a:gd name="T5" fmla="*/ 98 h 2965"/>
                  <a:gd name="T6" fmla="*/ 606 w 1668"/>
                  <a:gd name="T7" fmla="*/ 119 h 2965"/>
                  <a:gd name="T8" fmla="*/ 1033 w 1668"/>
                  <a:gd name="T9" fmla="*/ 546 h 2965"/>
                  <a:gd name="T10" fmla="*/ 1546 w 1668"/>
                  <a:gd name="T11" fmla="*/ 546 h 2965"/>
                  <a:gd name="T12" fmla="*/ 1668 w 1668"/>
                  <a:gd name="T13" fmla="*/ 668 h 2965"/>
                  <a:gd name="T14" fmla="*/ 1546 w 1668"/>
                  <a:gd name="T15" fmla="*/ 790 h 2965"/>
                  <a:gd name="T16" fmla="*/ 1005 w 1668"/>
                  <a:gd name="T17" fmla="*/ 790 h 2965"/>
                  <a:gd name="T18" fmla="*/ 1005 w 1668"/>
                  <a:gd name="T19" fmla="*/ 790 h 2965"/>
                  <a:gd name="T20" fmla="*/ 977 w 1668"/>
                  <a:gd name="T21" fmla="*/ 790 h 2965"/>
                  <a:gd name="T22" fmla="*/ 977 w 1668"/>
                  <a:gd name="T23" fmla="*/ 787 h 2965"/>
                  <a:gd name="T24" fmla="*/ 925 w 1668"/>
                  <a:gd name="T25" fmla="*/ 757 h 2965"/>
                  <a:gd name="T26" fmla="*/ 678 w 1668"/>
                  <a:gd name="T27" fmla="*/ 510 h 2965"/>
                  <a:gd name="T28" fmla="*/ 678 w 1668"/>
                  <a:gd name="T29" fmla="*/ 1283 h 2965"/>
                  <a:gd name="T30" fmla="*/ 1460 w 1668"/>
                  <a:gd name="T31" fmla="*/ 1283 h 2965"/>
                  <a:gd name="T32" fmla="*/ 1472 w 1668"/>
                  <a:gd name="T33" fmla="*/ 1283 h 2965"/>
                  <a:gd name="T34" fmla="*/ 1484 w 1668"/>
                  <a:gd name="T35" fmla="*/ 1283 h 2965"/>
                  <a:gd name="T36" fmla="*/ 1668 w 1668"/>
                  <a:gd name="T37" fmla="*/ 1467 h 2965"/>
                  <a:gd name="T38" fmla="*/ 1668 w 1668"/>
                  <a:gd name="T39" fmla="*/ 1491 h 2965"/>
                  <a:gd name="T40" fmla="*/ 1668 w 1668"/>
                  <a:gd name="T41" fmla="*/ 1491 h 2965"/>
                  <a:gd name="T42" fmla="*/ 1668 w 1668"/>
                  <a:gd name="T43" fmla="*/ 1491 h 2965"/>
                  <a:gd name="T44" fmla="*/ 1668 w 1668"/>
                  <a:gd name="T45" fmla="*/ 2780 h 2965"/>
                  <a:gd name="T46" fmla="*/ 1484 w 1668"/>
                  <a:gd name="T47" fmla="*/ 2965 h 2965"/>
                  <a:gd name="T48" fmla="*/ 1300 w 1668"/>
                  <a:gd name="T49" fmla="*/ 2780 h 2965"/>
                  <a:gd name="T50" fmla="*/ 1300 w 1668"/>
                  <a:gd name="T51" fmla="*/ 1700 h 2965"/>
                  <a:gd name="T52" fmla="*/ 209 w 1668"/>
                  <a:gd name="T53" fmla="*/ 1700 h 2965"/>
                  <a:gd name="T54" fmla="*/ 0 w 1668"/>
                  <a:gd name="T55" fmla="*/ 1491 h 2965"/>
                  <a:gd name="T56" fmla="*/ 0 w 1668"/>
                  <a:gd name="T57" fmla="*/ 1361 h 2965"/>
                  <a:gd name="T58" fmla="*/ 0 w 1668"/>
                  <a:gd name="T59" fmla="*/ 339 h 2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68" h="2965">
                    <a:moveTo>
                      <a:pt x="0" y="339"/>
                    </a:moveTo>
                    <a:cubicBezTo>
                      <a:pt x="0" y="152"/>
                      <a:pt x="152" y="0"/>
                      <a:pt x="339" y="0"/>
                    </a:cubicBezTo>
                    <a:cubicBezTo>
                      <a:pt x="432" y="0"/>
                      <a:pt x="516" y="37"/>
                      <a:pt x="577" y="98"/>
                    </a:cubicBezTo>
                    <a:cubicBezTo>
                      <a:pt x="587" y="103"/>
                      <a:pt x="597" y="110"/>
                      <a:pt x="606" y="119"/>
                    </a:cubicBezTo>
                    <a:cubicBezTo>
                      <a:pt x="1033" y="546"/>
                      <a:pt x="1033" y="546"/>
                      <a:pt x="1033" y="546"/>
                    </a:cubicBezTo>
                    <a:cubicBezTo>
                      <a:pt x="1546" y="546"/>
                      <a:pt x="1546" y="546"/>
                      <a:pt x="1546" y="546"/>
                    </a:cubicBezTo>
                    <a:cubicBezTo>
                      <a:pt x="1613" y="546"/>
                      <a:pt x="1668" y="600"/>
                      <a:pt x="1668" y="668"/>
                    </a:cubicBezTo>
                    <a:cubicBezTo>
                      <a:pt x="1668" y="736"/>
                      <a:pt x="1613" y="790"/>
                      <a:pt x="1546" y="790"/>
                    </a:cubicBezTo>
                    <a:cubicBezTo>
                      <a:pt x="1005" y="790"/>
                      <a:pt x="1005" y="790"/>
                      <a:pt x="1005" y="790"/>
                    </a:cubicBezTo>
                    <a:cubicBezTo>
                      <a:pt x="1005" y="790"/>
                      <a:pt x="1005" y="790"/>
                      <a:pt x="1005" y="790"/>
                    </a:cubicBezTo>
                    <a:cubicBezTo>
                      <a:pt x="977" y="790"/>
                      <a:pt x="977" y="790"/>
                      <a:pt x="977" y="790"/>
                    </a:cubicBezTo>
                    <a:cubicBezTo>
                      <a:pt x="977" y="787"/>
                      <a:pt x="977" y="787"/>
                      <a:pt x="977" y="787"/>
                    </a:cubicBezTo>
                    <a:cubicBezTo>
                      <a:pt x="958" y="782"/>
                      <a:pt x="940" y="772"/>
                      <a:pt x="925" y="757"/>
                    </a:cubicBezTo>
                    <a:cubicBezTo>
                      <a:pt x="678" y="510"/>
                      <a:pt x="678" y="510"/>
                      <a:pt x="678" y="510"/>
                    </a:cubicBezTo>
                    <a:cubicBezTo>
                      <a:pt x="678" y="1283"/>
                      <a:pt x="678" y="1283"/>
                      <a:pt x="678" y="1283"/>
                    </a:cubicBezTo>
                    <a:cubicBezTo>
                      <a:pt x="1460" y="1283"/>
                      <a:pt x="1460" y="1283"/>
                      <a:pt x="1460" y="1283"/>
                    </a:cubicBezTo>
                    <a:cubicBezTo>
                      <a:pt x="1464" y="1283"/>
                      <a:pt x="1468" y="1283"/>
                      <a:pt x="1472" y="1283"/>
                    </a:cubicBezTo>
                    <a:cubicBezTo>
                      <a:pt x="1476" y="1283"/>
                      <a:pt x="1480" y="1283"/>
                      <a:pt x="1484" y="1283"/>
                    </a:cubicBezTo>
                    <a:cubicBezTo>
                      <a:pt x="1586" y="1283"/>
                      <a:pt x="1668" y="1365"/>
                      <a:pt x="1668" y="1467"/>
                    </a:cubicBezTo>
                    <a:cubicBezTo>
                      <a:pt x="1668" y="1491"/>
                      <a:pt x="1668" y="1491"/>
                      <a:pt x="1668" y="1491"/>
                    </a:cubicBezTo>
                    <a:cubicBezTo>
                      <a:pt x="1668" y="1491"/>
                      <a:pt x="1668" y="1491"/>
                      <a:pt x="1668" y="1491"/>
                    </a:cubicBezTo>
                    <a:cubicBezTo>
                      <a:pt x="1668" y="1491"/>
                      <a:pt x="1668" y="1491"/>
                      <a:pt x="1668" y="1491"/>
                    </a:cubicBezTo>
                    <a:cubicBezTo>
                      <a:pt x="1668" y="2780"/>
                      <a:pt x="1668" y="2780"/>
                      <a:pt x="1668" y="2780"/>
                    </a:cubicBezTo>
                    <a:cubicBezTo>
                      <a:pt x="1668" y="2882"/>
                      <a:pt x="1586" y="2965"/>
                      <a:pt x="1484" y="2965"/>
                    </a:cubicBezTo>
                    <a:cubicBezTo>
                      <a:pt x="1382" y="2965"/>
                      <a:pt x="1300" y="2882"/>
                      <a:pt x="1300" y="2780"/>
                    </a:cubicBezTo>
                    <a:cubicBezTo>
                      <a:pt x="1300" y="1700"/>
                      <a:pt x="1300" y="1700"/>
                      <a:pt x="1300" y="1700"/>
                    </a:cubicBezTo>
                    <a:cubicBezTo>
                      <a:pt x="209" y="1700"/>
                      <a:pt x="209" y="1700"/>
                      <a:pt x="209" y="1700"/>
                    </a:cubicBezTo>
                    <a:cubicBezTo>
                      <a:pt x="94" y="1700"/>
                      <a:pt x="0" y="1606"/>
                      <a:pt x="0" y="1491"/>
                    </a:cubicBezTo>
                    <a:cubicBezTo>
                      <a:pt x="0" y="1471"/>
                      <a:pt x="0" y="1386"/>
                      <a:pt x="0" y="1361"/>
                    </a:cubicBezTo>
                    <a:lnTo>
                      <a:pt x="0" y="33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52" name="Oval 22">
                <a:extLst>
                  <a:ext uri="{FF2B5EF4-FFF2-40B4-BE49-F238E27FC236}">
                    <a16:creationId xmlns:a16="http://schemas.microsoft.com/office/drawing/2014/main" id="{3560BC6F-B6BD-48A5-87DA-033C65BA2463}"/>
                  </a:ext>
                </a:extLst>
              </p:cNvPr>
              <p:cNvSpPr>
                <a:spLocks noChangeArrowheads="1"/>
              </p:cNvSpPr>
              <p:nvPr/>
            </p:nvSpPr>
            <p:spPr bwMode="auto">
              <a:xfrm>
                <a:off x="1412875" y="1955800"/>
                <a:ext cx="274638" cy="274638"/>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sp>
          <p:nvSpPr>
            <p:cNvPr id="49" name="Freeform 23">
              <a:extLst>
                <a:ext uri="{FF2B5EF4-FFF2-40B4-BE49-F238E27FC236}">
                  <a16:creationId xmlns:a16="http://schemas.microsoft.com/office/drawing/2014/main" id="{41FBF8AD-3DEF-4C60-8133-46F2E3088EC9}"/>
                </a:ext>
              </a:extLst>
            </p:cNvPr>
            <p:cNvSpPr>
              <a:spLocks/>
            </p:cNvSpPr>
            <p:nvPr/>
          </p:nvSpPr>
          <p:spPr bwMode="auto">
            <a:xfrm>
              <a:off x="754740" y="2589656"/>
              <a:ext cx="744446" cy="1304929"/>
            </a:xfrm>
            <a:custGeom>
              <a:avLst/>
              <a:gdLst>
                <a:gd name="T0" fmla="*/ 184 w 1705"/>
                <a:gd name="T1" fmla="*/ 0 h 2985"/>
                <a:gd name="T2" fmla="*/ 184 w 1705"/>
                <a:gd name="T3" fmla="*/ 0 h 2985"/>
                <a:gd name="T4" fmla="*/ 368 w 1705"/>
                <a:gd name="T5" fmla="*/ 184 h 2985"/>
                <a:gd name="T6" fmla="*/ 368 w 1705"/>
                <a:gd name="T7" fmla="*/ 1507 h 2985"/>
                <a:gd name="T8" fmla="*/ 1521 w 1705"/>
                <a:gd name="T9" fmla="*/ 1507 h 2985"/>
                <a:gd name="T10" fmla="*/ 1705 w 1705"/>
                <a:gd name="T11" fmla="*/ 1691 h 2985"/>
                <a:gd name="T12" fmla="*/ 1521 w 1705"/>
                <a:gd name="T13" fmla="*/ 1874 h 2985"/>
                <a:gd name="T14" fmla="*/ 917 w 1705"/>
                <a:gd name="T15" fmla="*/ 1874 h 2985"/>
                <a:gd name="T16" fmla="*/ 917 w 1705"/>
                <a:gd name="T17" fmla="*/ 2818 h 2985"/>
                <a:gd name="T18" fmla="*/ 1337 w 1705"/>
                <a:gd name="T19" fmla="*/ 2818 h 2985"/>
                <a:gd name="T20" fmla="*/ 1421 w 1705"/>
                <a:gd name="T21" fmla="*/ 2901 h 2985"/>
                <a:gd name="T22" fmla="*/ 1337 w 1705"/>
                <a:gd name="T23" fmla="*/ 2985 h 2985"/>
                <a:gd name="T24" fmla="*/ 426 w 1705"/>
                <a:gd name="T25" fmla="*/ 2985 h 2985"/>
                <a:gd name="T26" fmla="*/ 342 w 1705"/>
                <a:gd name="T27" fmla="*/ 2901 h 2985"/>
                <a:gd name="T28" fmla="*/ 426 w 1705"/>
                <a:gd name="T29" fmla="*/ 2818 h 2985"/>
                <a:gd name="T30" fmla="*/ 789 w 1705"/>
                <a:gd name="T31" fmla="*/ 2818 h 2985"/>
                <a:gd name="T32" fmla="*/ 789 w 1705"/>
                <a:gd name="T33" fmla="*/ 1874 h 2985"/>
                <a:gd name="T34" fmla="*/ 184 w 1705"/>
                <a:gd name="T35" fmla="*/ 1874 h 2985"/>
                <a:gd name="T36" fmla="*/ 184 w 1705"/>
                <a:gd name="T37" fmla="*/ 1874 h 2985"/>
                <a:gd name="T38" fmla="*/ 0 w 1705"/>
                <a:gd name="T39" fmla="*/ 1691 h 2985"/>
                <a:gd name="T40" fmla="*/ 0 w 1705"/>
                <a:gd name="T41" fmla="*/ 184 h 2985"/>
                <a:gd name="T42" fmla="*/ 184 w 1705"/>
                <a:gd name="T43" fmla="*/ 0 h 2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5" h="2985">
                  <a:moveTo>
                    <a:pt x="184" y="0"/>
                  </a:moveTo>
                  <a:cubicBezTo>
                    <a:pt x="184" y="0"/>
                    <a:pt x="184" y="0"/>
                    <a:pt x="184" y="0"/>
                  </a:cubicBezTo>
                  <a:cubicBezTo>
                    <a:pt x="285" y="0"/>
                    <a:pt x="368" y="82"/>
                    <a:pt x="368" y="184"/>
                  </a:cubicBezTo>
                  <a:cubicBezTo>
                    <a:pt x="368" y="1507"/>
                    <a:pt x="368" y="1507"/>
                    <a:pt x="368" y="1507"/>
                  </a:cubicBezTo>
                  <a:cubicBezTo>
                    <a:pt x="1521" y="1507"/>
                    <a:pt x="1521" y="1507"/>
                    <a:pt x="1521" y="1507"/>
                  </a:cubicBezTo>
                  <a:cubicBezTo>
                    <a:pt x="1622" y="1507"/>
                    <a:pt x="1705" y="1590"/>
                    <a:pt x="1705" y="1691"/>
                  </a:cubicBezTo>
                  <a:cubicBezTo>
                    <a:pt x="1705" y="1792"/>
                    <a:pt x="1622" y="1874"/>
                    <a:pt x="1521" y="1874"/>
                  </a:cubicBezTo>
                  <a:cubicBezTo>
                    <a:pt x="917" y="1874"/>
                    <a:pt x="917" y="1874"/>
                    <a:pt x="917" y="1874"/>
                  </a:cubicBezTo>
                  <a:cubicBezTo>
                    <a:pt x="917" y="2818"/>
                    <a:pt x="917" y="2818"/>
                    <a:pt x="917" y="2818"/>
                  </a:cubicBezTo>
                  <a:cubicBezTo>
                    <a:pt x="1337" y="2818"/>
                    <a:pt x="1337" y="2818"/>
                    <a:pt x="1337" y="2818"/>
                  </a:cubicBezTo>
                  <a:cubicBezTo>
                    <a:pt x="1384" y="2818"/>
                    <a:pt x="1421" y="2855"/>
                    <a:pt x="1421" y="2901"/>
                  </a:cubicBezTo>
                  <a:cubicBezTo>
                    <a:pt x="1421" y="2948"/>
                    <a:pt x="1384" y="2985"/>
                    <a:pt x="1337" y="2985"/>
                  </a:cubicBezTo>
                  <a:cubicBezTo>
                    <a:pt x="426" y="2985"/>
                    <a:pt x="426" y="2985"/>
                    <a:pt x="426" y="2985"/>
                  </a:cubicBezTo>
                  <a:cubicBezTo>
                    <a:pt x="380" y="2985"/>
                    <a:pt x="342" y="2948"/>
                    <a:pt x="342" y="2901"/>
                  </a:cubicBezTo>
                  <a:cubicBezTo>
                    <a:pt x="342" y="2855"/>
                    <a:pt x="380" y="2818"/>
                    <a:pt x="426" y="2818"/>
                  </a:cubicBezTo>
                  <a:cubicBezTo>
                    <a:pt x="789" y="2818"/>
                    <a:pt x="789" y="2818"/>
                    <a:pt x="789" y="2818"/>
                  </a:cubicBezTo>
                  <a:cubicBezTo>
                    <a:pt x="789" y="1874"/>
                    <a:pt x="789" y="1874"/>
                    <a:pt x="789" y="1874"/>
                  </a:cubicBezTo>
                  <a:cubicBezTo>
                    <a:pt x="184" y="1874"/>
                    <a:pt x="184" y="1874"/>
                    <a:pt x="184" y="1874"/>
                  </a:cubicBezTo>
                  <a:cubicBezTo>
                    <a:pt x="184" y="1874"/>
                    <a:pt x="184" y="1874"/>
                    <a:pt x="184" y="1874"/>
                  </a:cubicBezTo>
                  <a:cubicBezTo>
                    <a:pt x="83" y="1874"/>
                    <a:pt x="0" y="1792"/>
                    <a:pt x="0" y="1691"/>
                  </a:cubicBezTo>
                  <a:cubicBezTo>
                    <a:pt x="0" y="184"/>
                    <a:pt x="0" y="184"/>
                    <a:pt x="0" y="184"/>
                  </a:cubicBezTo>
                  <a:cubicBezTo>
                    <a:pt x="0" y="82"/>
                    <a:pt x="83" y="0"/>
                    <a:pt x="184"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50" name="Freeform 24">
              <a:extLst>
                <a:ext uri="{FF2B5EF4-FFF2-40B4-BE49-F238E27FC236}">
                  <a16:creationId xmlns:a16="http://schemas.microsoft.com/office/drawing/2014/main" id="{A6581B5D-16DD-41F4-BE7C-CD17A3BD2EAF}"/>
                </a:ext>
              </a:extLst>
            </p:cNvPr>
            <p:cNvSpPr>
              <a:spLocks/>
            </p:cNvSpPr>
            <p:nvPr/>
          </p:nvSpPr>
          <p:spPr bwMode="auto">
            <a:xfrm>
              <a:off x="1363363" y="2861302"/>
              <a:ext cx="1540469" cy="1033283"/>
            </a:xfrm>
            <a:custGeom>
              <a:avLst/>
              <a:gdLst>
                <a:gd name="T0" fmla="*/ 3346 w 3529"/>
                <a:gd name="T1" fmla="*/ 0 h 2365"/>
                <a:gd name="T2" fmla="*/ 184 w 3529"/>
                <a:gd name="T3" fmla="*/ 0 h 2365"/>
                <a:gd name="T4" fmla="*/ 0 w 3529"/>
                <a:gd name="T5" fmla="*/ 129 h 2365"/>
                <a:gd name="T6" fmla="*/ 184 w 3529"/>
                <a:gd name="T7" fmla="*/ 258 h 2365"/>
                <a:gd name="T8" fmla="*/ 991 w 3529"/>
                <a:gd name="T9" fmla="*/ 258 h 2365"/>
                <a:gd name="T10" fmla="*/ 991 w 3529"/>
                <a:gd name="T11" fmla="*/ 2161 h 2365"/>
                <a:gd name="T12" fmla="*/ 844 w 3529"/>
                <a:gd name="T13" fmla="*/ 2161 h 2365"/>
                <a:gd name="T14" fmla="*/ 742 w 3529"/>
                <a:gd name="T15" fmla="*/ 2263 h 2365"/>
                <a:gd name="T16" fmla="*/ 844 w 3529"/>
                <a:gd name="T17" fmla="*/ 2365 h 2365"/>
                <a:gd name="T18" fmla="*/ 991 w 3529"/>
                <a:gd name="T19" fmla="*/ 2365 h 2365"/>
                <a:gd name="T20" fmla="*/ 2538 w 3529"/>
                <a:gd name="T21" fmla="*/ 2365 h 2365"/>
                <a:gd name="T22" fmla="*/ 2686 w 3529"/>
                <a:gd name="T23" fmla="*/ 2365 h 2365"/>
                <a:gd name="T24" fmla="*/ 2788 w 3529"/>
                <a:gd name="T25" fmla="*/ 2263 h 2365"/>
                <a:gd name="T26" fmla="*/ 2686 w 3529"/>
                <a:gd name="T27" fmla="*/ 2161 h 2365"/>
                <a:gd name="T28" fmla="*/ 2538 w 3529"/>
                <a:gd name="T29" fmla="*/ 2161 h 2365"/>
                <a:gd name="T30" fmla="*/ 2538 w 3529"/>
                <a:gd name="T31" fmla="*/ 258 h 2365"/>
                <a:gd name="T32" fmla="*/ 3346 w 3529"/>
                <a:gd name="T33" fmla="*/ 258 h 2365"/>
                <a:gd name="T34" fmla="*/ 3529 w 3529"/>
                <a:gd name="T35" fmla="*/ 129 h 2365"/>
                <a:gd name="T36" fmla="*/ 3346 w 3529"/>
                <a:gd name="T37" fmla="*/ 0 h 2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29" h="2365">
                  <a:moveTo>
                    <a:pt x="3346" y="0"/>
                  </a:moveTo>
                  <a:cubicBezTo>
                    <a:pt x="184" y="0"/>
                    <a:pt x="184" y="0"/>
                    <a:pt x="184" y="0"/>
                  </a:cubicBezTo>
                  <a:cubicBezTo>
                    <a:pt x="83" y="0"/>
                    <a:pt x="0" y="58"/>
                    <a:pt x="0" y="129"/>
                  </a:cubicBezTo>
                  <a:cubicBezTo>
                    <a:pt x="0" y="200"/>
                    <a:pt x="83" y="258"/>
                    <a:pt x="184" y="258"/>
                  </a:cubicBezTo>
                  <a:cubicBezTo>
                    <a:pt x="991" y="258"/>
                    <a:pt x="991" y="258"/>
                    <a:pt x="991" y="258"/>
                  </a:cubicBezTo>
                  <a:cubicBezTo>
                    <a:pt x="991" y="2161"/>
                    <a:pt x="991" y="2161"/>
                    <a:pt x="991" y="2161"/>
                  </a:cubicBezTo>
                  <a:cubicBezTo>
                    <a:pt x="844" y="2161"/>
                    <a:pt x="844" y="2161"/>
                    <a:pt x="844" y="2161"/>
                  </a:cubicBezTo>
                  <a:cubicBezTo>
                    <a:pt x="787" y="2161"/>
                    <a:pt x="742" y="2207"/>
                    <a:pt x="742" y="2263"/>
                  </a:cubicBezTo>
                  <a:cubicBezTo>
                    <a:pt x="742" y="2320"/>
                    <a:pt x="787" y="2365"/>
                    <a:pt x="844" y="2365"/>
                  </a:cubicBezTo>
                  <a:cubicBezTo>
                    <a:pt x="991" y="2365"/>
                    <a:pt x="991" y="2365"/>
                    <a:pt x="991" y="2365"/>
                  </a:cubicBezTo>
                  <a:cubicBezTo>
                    <a:pt x="2538" y="2365"/>
                    <a:pt x="2538" y="2365"/>
                    <a:pt x="2538" y="2365"/>
                  </a:cubicBezTo>
                  <a:cubicBezTo>
                    <a:pt x="2686" y="2365"/>
                    <a:pt x="2686" y="2365"/>
                    <a:pt x="2686" y="2365"/>
                  </a:cubicBezTo>
                  <a:cubicBezTo>
                    <a:pt x="2742" y="2365"/>
                    <a:pt x="2788" y="2320"/>
                    <a:pt x="2788" y="2263"/>
                  </a:cubicBezTo>
                  <a:cubicBezTo>
                    <a:pt x="2788" y="2207"/>
                    <a:pt x="2742" y="2161"/>
                    <a:pt x="2686" y="2161"/>
                  </a:cubicBezTo>
                  <a:cubicBezTo>
                    <a:pt x="2538" y="2161"/>
                    <a:pt x="2538" y="2161"/>
                    <a:pt x="2538" y="2161"/>
                  </a:cubicBezTo>
                  <a:cubicBezTo>
                    <a:pt x="2538" y="258"/>
                    <a:pt x="2538" y="258"/>
                    <a:pt x="2538" y="258"/>
                  </a:cubicBezTo>
                  <a:cubicBezTo>
                    <a:pt x="3346" y="258"/>
                    <a:pt x="3346" y="258"/>
                    <a:pt x="3346" y="258"/>
                  </a:cubicBezTo>
                  <a:cubicBezTo>
                    <a:pt x="3447" y="258"/>
                    <a:pt x="3529" y="200"/>
                    <a:pt x="3529" y="129"/>
                  </a:cubicBezTo>
                  <a:cubicBezTo>
                    <a:pt x="3529" y="58"/>
                    <a:pt x="3447" y="0"/>
                    <a:pt x="3346"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grpSp>
        <p:nvGrpSpPr>
          <p:cNvPr id="55" name="组合 54">
            <a:extLst>
              <a:ext uri="{FF2B5EF4-FFF2-40B4-BE49-F238E27FC236}">
                <a16:creationId xmlns:a16="http://schemas.microsoft.com/office/drawing/2014/main" id="{5C4D2363-07A6-4C1D-A704-23205D333F14}"/>
              </a:ext>
            </a:extLst>
          </p:cNvPr>
          <p:cNvGrpSpPr/>
          <p:nvPr/>
        </p:nvGrpSpPr>
        <p:grpSpPr>
          <a:xfrm>
            <a:off x="6450801" y="2392037"/>
            <a:ext cx="2825182" cy="1818466"/>
            <a:chOff x="6452412" y="2092787"/>
            <a:chExt cx="2825182" cy="1818466"/>
          </a:xfrm>
        </p:grpSpPr>
        <p:sp>
          <p:nvSpPr>
            <p:cNvPr id="56" name="Freeform 27">
              <a:extLst>
                <a:ext uri="{FF2B5EF4-FFF2-40B4-BE49-F238E27FC236}">
                  <a16:creationId xmlns:a16="http://schemas.microsoft.com/office/drawing/2014/main" id="{70627328-64B1-4F24-97C0-4E6A92898975}"/>
                </a:ext>
              </a:extLst>
            </p:cNvPr>
            <p:cNvSpPr>
              <a:spLocks noEditPoints="1"/>
            </p:cNvSpPr>
            <p:nvPr/>
          </p:nvSpPr>
          <p:spPr bwMode="auto">
            <a:xfrm>
              <a:off x="7323032" y="2424615"/>
              <a:ext cx="330006" cy="296863"/>
            </a:xfrm>
            <a:custGeom>
              <a:avLst/>
              <a:gdLst>
                <a:gd name="T0" fmla="*/ 1187 w 2382"/>
                <a:gd name="T1" fmla="*/ 857 h 2144"/>
                <a:gd name="T2" fmla="*/ 596 w 2382"/>
                <a:gd name="T3" fmla="*/ 1429 h 2144"/>
                <a:gd name="T4" fmla="*/ 953 w 2382"/>
                <a:gd name="T5" fmla="*/ 1429 h 2144"/>
                <a:gd name="T6" fmla="*/ 953 w 2382"/>
                <a:gd name="T7" fmla="*/ 2144 h 2144"/>
                <a:gd name="T8" fmla="*/ 1429 w 2382"/>
                <a:gd name="T9" fmla="*/ 2144 h 2144"/>
                <a:gd name="T10" fmla="*/ 1429 w 2382"/>
                <a:gd name="T11" fmla="*/ 1429 h 2144"/>
                <a:gd name="T12" fmla="*/ 1786 w 2382"/>
                <a:gd name="T13" fmla="*/ 1429 h 2144"/>
                <a:gd name="T14" fmla="*/ 1187 w 2382"/>
                <a:gd name="T15" fmla="*/ 857 h 2144"/>
                <a:gd name="T16" fmla="*/ 2143 w 2382"/>
                <a:gd name="T17" fmla="*/ 0 h 2144"/>
                <a:gd name="T18" fmla="*/ 239 w 2382"/>
                <a:gd name="T19" fmla="*/ 0 h 2144"/>
                <a:gd name="T20" fmla="*/ 0 w 2382"/>
                <a:gd name="T21" fmla="*/ 239 h 2144"/>
                <a:gd name="T22" fmla="*/ 0 w 2382"/>
                <a:gd name="T23" fmla="*/ 1667 h 2144"/>
                <a:gd name="T24" fmla="*/ 239 w 2382"/>
                <a:gd name="T25" fmla="*/ 1905 h 2144"/>
                <a:gd name="T26" fmla="*/ 715 w 2382"/>
                <a:gd name="T27" fmla="*/ 1905 h 2144"/>
                <a:gd name="T28" fmla="*/ 715 w 2382"/>
                <a:gd name="T29" fmla="*/ 1667 h 2144"/>
                <a:gd name="T30" fmla="*/ 239 w 2382"/>
                <a:gd name="T31" fmla="*/ 1667 h 2144"/>
                <a:gd name="T32" fmla="*/ 239 w 2382"/>
                <a:gd name="T33" fmla="*/ 596 h 2144"/>
                <a:gd name="T34" fmla="*/ 2143 w 2382"/>
                <a:gd name="T35" fmla="*/ 596 h 2144"/>
                <a:gd name="T36" fmla="*/ 2143 w 2382"/>
                <a:gd name="T37" fmla="*/ 1667 h 2144"/>
                <a:gd name="T38" fmla="*/ 1667 w 2382"/>
                <a:gd name="T39" fmla="*/ 1667 h 2144"/>
                <a:gd name="T40" fmla="*/ 1667 w 2382"/>
                <a:gd name="T41" fmla="*/ 1905 h 2144"/>
                <a:gd name="T42" fmla="*/ 2143 w 2382"/>
                <a:gd name="T43" fmla="*/ 1905 h 2144"/>
                <a:gd name="T44" fmla="*/ 2382 w 2382"/>
                <a:gd name="T45" fmla="*/ 1667 h 2144"/>
                <a:gd name="T46" fmla="*/ 2382 w 2382"/>
                <a:gd name="T47" fmla="*/ 239 h 2144"/>
                <a:gd name="T48" fmla="*/ 2143 w 2382"/>
                <a:gd name="T49" fmla="*/ 0 h 2144"/>
                <a:gd name="T50" fmla="*/ 298 w 2382"/>
                <a:gd name="T51" fmla="*/ 387 h 2144"/>
                <a:gd name="T52" fmla="*/ 209 w 2382"/>
                <a:gd name="T53" fmla="*/ 298 h 2144"/>
                <a:gd name="T54" fmla="*/ 298 w 2382"/>
                <a:gd name="T55" fmla="*/ 209 h 2144"/>
                <a:gd name="T56" fmla="*/ 387 w 2382"/>
                <a:gd name="T57" fmla="*/ 298 h 2144"/>
                <a:gd name="T58" fmla="*/ 298 w 2382"/>
                <a:gd name="T59" fmla="*/ 387 h 2144"/>
                <a:gd name="T60" fmla="*/ 536 w 2382"/>
                <a:gd name="T61" fmla="*/ 387 h 2144"/>
                <a:gd name="T62" fmla="*/ 447 w 2382"/>
                <a:gd name="T63" fmla="*/ 298 h 2144"/>
                <a:gd name="T64" fmla="*/ 536 w 2382"/>
                <a:gd name="T65" fmla="*/ 209 h 2144"/>
                <a:gd name="T66" fmla="*/ 625 w 2382"/>
                <a:gd name="T67" fmla="*/ 298 h 2144"/>
                <a:gd name="T68" fmla="*/ 536 w 2382"/>
                <a:gd name="T69" fmla="*/ 387 h 2144"/>
                <a:gd name="T70" fmla="*/ 2143 w 2382"/>
                <a:gd name="T71" fmla="*/ 358 h 2144"/>
                <a:gd name="T72" fmla="*/ 715 w 2382"/>
                <a:gd name="T73" fmla="*/ 358 h 2144"/>
                <a:gd name="T74" fmla="*/ 715 w 2382"/>
                <a:gd name="T75" fmla="*/ 239 h 2144"/>
                <a:gd name="T76" fmla="*/ 2146 w 2382"/>
                <a:gd name="T77" fmla="*/ 239 h 2144"/>
                <a:gd name="T78" fmla="*/ 2143 w 2382"/>
                <a:gd name="T79" fmla="*/ 358 h 2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2" h="2144">
                  <a:moveTo>
                    <a:pt x="1187" y="857"/>
                  </a:moveTo>
                  <a:cubicBezTo>
                    <a:pt x="596" y="1429"/>
                    <a:pt x="596" y="1429"/>
                    <a:pt x="596" y="1429"/>
                  </a:cubicBezTo>
                  <a:cubicBezTo>
                    <a:pt x="953" y="1429"/>
                    <a:pt x="953" y="1429"/>
                    <a:pt x="953" y="1429"/>
                  </a:cubicBezTo>
                  <a:cubicBezTo>
                    <a:pt x="953" y="2144"/>
                    <a:pt x="953" y="2144"/>
                    <a:pt x="953" y="2144"/>
                  </a:cubicBezTo>
                  <a:cubicBezTo>
                    <a:pt x="1429" y="2144"/>
                    <a:pt x="1429" y="2144"/>
                    <a:pt x="1429" y="2144"/>
                  </a:cubicBezTo>
                  <a:cubicBezTo>
                    <a:pt x="1429" y="1429"/>
                    <a:pt x="1429" y="1429"/>
                    <a:pt x="1429" y="1429"/>
                  </a:cubicBezTo>
                  <a:cubicBezTo>
                    <a:pt x="1786" y="1429"/>
                    <a:pt x="1786" y="1429"/>
                    <a:pt x="1786" y="1429"/>
                  </a:cubicBezTo>
                  <a:lnTo>
                    <a:pt x="1187" y="857"/>
                  </a:lnTo>
                  <a:close/>
                  <a:moveTo>
                    <a:pt x="2143" y="0"/>
                  </a:moveTo>
                  <a:cubicBezTo>
                    <a:pt x="239" y="0"/>
                    <a:pt x="239" y="0"/>
                    <a:pt x="239" y="0"/>
                  </a:cubicBezTo>
                  <a:cubicBezTo>
                    <a:pt x="108" y="0"/>
                    <a:pt x="0" y="108"/>
                    <a:pt x="0" y="239"/>
                  </a:cubicBezTo>
                  <a:cubicBezTo>
                    <a:pt x="0" y="1667"/>
                    <a:pt x="0" y="1667"/>
                    <a:pt x="0" y="1667"/>
                  </a:cubicBezTo>
                  <a:cubicBezTo>
                    <a:pt x="0" y="1798"/>
                    <a:pt x="108" y="1905"/>
                    <a:pt x="239" y="1905"/>
                  </a:cubicBezTo>
                  <a:cubicBezTo>
                    <a:pt x="715" y="1905"/>
                    <a:pt x="715" y="1905"/>
                    <a:pt x="715" y="1905"/>
                  </a:cubicBezTo>
                  <a:cubicBezTo>
                    <a:pt x="715" y="1667"/>
                    <a:pt x="715" y="1667"/>
                    <a:pt x="715" y="1667"/>
                  </a:cubicBezTo>
                  <a:cubicBezTo>
                    <a:pt x="239" y="1667"/>
                    <a:pt x="239" y="1667"/>
                    <a:pt x="239" y="1667"/>
                  </a:cubicBezTo>
                  <a:cubicBezTo>
                    <a:pt x="239" y="596"/>
                    <a:pt x="239" y="596"/>
                    <a:pt x="239" y="596"/>
                  </a:cubicBezTo>
                  <a:cubicBezTo>
                    <a:pt x="2143" y="596"/>
                    <a:pt x="2143" y="596"/>
                    <a:pt x="2143" y="596"/>
                  </a:cubicBezTo>
                  <a:cubicBezTo>
                    <a:pt x="2143" y="1667"/>
                    <a:pt x="2143" y="1667"/>
                    <a:pt x="2143" y="1667"/>
                  </a:cubicBezTo>
                  <a:cubicBezTo>
                    <a:pt x="1667" y="1667"/>
                    <a:pt x="1667" y="1667"/>
                    <a:pt x="1667" y="1667"/>
                  </a:cubicBezTo>
                  <a:cubicBezTo>
                    <a:pt x="1667" y="1905"/>
                    <a:pt x="1667" y="1905"/>
                    <a:pt x="1667" y="1905"/>
                  </a:cubicBezTo>
                  <a:cubicBezTo>
                    <a:pt x="2143" y="1905"/>
                    <a:pt x="2143" y="1905"/>
                    <a:pt x="2143" y="1905"/>
                  </a:cubicBezTo>
                  <a:cubicBezTo>
                    <a:pt x="2274" y="1905"/>
                    <a:pt x="2382" y="1798"/>
                    <a:pt x="2382" y="1667"/>
                  </a:cubicBezTo>
                  <a:cubicBezTo>
                    <a:pt x="2382" y="239"/>
                    <a:pt x="2382" y="239"/>
                    <a:pt x="2382" y="239"/>
                  </a:cubicBezTo>
                  <a:cubicBezTo>
                    <a:pt x="2382" y="108"/>
                    <a:pt x="2274" y="0"/>
                    <a:pt x="2143" y="0"/>
                  </a:cubicBezTo>
                  <a:close/>
                  <a:moveTo>
                    <a:pt x="298" y="387"/>
                  </a:moveTo>
                  <a:cubicBezTo>
                    <a:pt x="249" y="387"/>
                    <a:pt x="209" y="347"/>
                    <a:pt x="209" y="298"/>
                  </a:cubicBezTo>
                  <a:cubicBezTo>
                    <a:pt x="209" y="249"/>
                    <a:pt x="249" y="209"/>
                    <a:pt x="298" y="209"/>
                  </a:cubicBezTo>
                  <a:cubicBezTo>
                    <a:pt x="347" y="209"/>
                    <a:pt x="387" y="249"/>
                    <a:pt x="387" y="298"/>
                  </a:cubicBezTo>
                  <a:cubicBezTo>
                    <a:pt x="387" y="347"/>
                    <a:pt x="347" y="387"/>
                    <a:pt x="298" y="387"/>
                  </a:cubicBezTo>
                  <a:close/>
                  <a:moveTo>
                    <a:pt x="536" y="387"/>
                  </a:moveTo>
                  <a:cubicBezTo>
                    <a:pt x="487" y="387"/>
                    <a:pt x="447" y="347"/>
                    <a:pt x="447" y="298"/>
                  </a:cubicBezTo>
                  <a:cubicBezTo>
                    <a:pt x="447" y="249"/>
                    <a:pt x="487" y="209"/>
                    <a:pt x="536" y="209"/>
                  </a:cubicBezTo>
                  <a:cubicBezTo>
                    <a:pt x="585" y="209"/>
                    <a:pt x="625" y="249"/>
                    <a:pt x="625" y="298"/>
                  </a:cubicBezTo>
                  <a:cubicBezTo>
                    <a:pt x="625" y="347"/>
                    <a:pt x="585" y="387"/>
                    <a:pt x="536" y="387"/>
                  </a:cubicBezTo>
                  <a:close/>
                  <a:moveTo>
                    <a:pt x="2143" y="358"/>
                  </a:moveTo>
                  <a:cubicBezTo>
                    <a:pt x="715" y="358"/>
                    <a:pt x="715" y="358"/>
                    <a:pt x="715" y="358"/>
                  </a:cubicBezTo>
                  <a:cubicBezTo>
                    <a:pt x="715" y="239"/>
                    <a:pt x="715" y="239"/>
                    <a:pt x="715" y="239"/>
                  </a:cubicBezTo>
                  <a:cubicBezTo>
                    <a:pt x="2146" y="239"/>
                    <a:pt x="2146" y="239"/>
                    <a:pt x="2146" y="239"/>
                  </a:cubicBezTo>
                  <a:lnTo>
                    <a:pt x="2143" y="358"/>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nvGrpSpPr>
            <p:cNvPr id="57" name="组合 56">
              <a:extLst>
                <a:ext uri="{FF2B5EF4-FFF2-40B4-BE49-F238E27FC236}">
                  <a16:creationId xmlns:a16="http://schemas.microsoft.com/office/drawing/2014/main" id="{297600E3-B180-45B6-97D7-D5FD54634A70}"/>
                </a:ext>
              </a:extLst>
            </p:cNvPr>
            <p:cNvGrpSpPr/>
            <p:nvPr/>
          </p:nvGrpSpPr>
          <p:grpSpPr>
            <a:xfrm>
              <a:off x="6452412" y="2092787"/>
              <a:ext cx="2825182" cy="1818466"/>
              <a:chOff x="6452412" y="2092787"/>
              <a:chExt cx="2825182" cy="1818466"/>
            </a:xfrm>
          </p:grpSpPr>
          <p:grpSp>
            <p:nvGrpSpPr>
              <p:cNvPr id="58" name="Group 50">
                <a:extLst>
                  <a:ext uri="{FF2B5EF4-FFF2-40B4-BE49-F238E27FC236}">
                    <a16:creationId xmlns:a16="http://schemas.microsoft.com/office/drawing/2014/main" id="{9218CCF7-CC75-4B1B-8F84-A870CDD5A32B}"/>
                  </a:ext>
                </a:extLst>
              </p:cNvPr>
              <p:cNvGrpSpPr/>
              <p:nvPr/>
            </p:nvGrpSpPr>
            <p:grpSpPr>
              <a:xfrm>
                <a:off x="6452412" y="2249774"/>
                <a:ext cx="1407337" cy="1652360"/>
                <a:chOff x="5602288" y="1543050"/>
                <a:chExt cx="1814512" cy="2130426"/>
              </a:xfrm>
            </p:grpSpPr>
            <p:sp>
              <p:nvSpPr>
                <p:cNvPr id="62" name="Freeform 21">
                  <a:extLst>
                    <a:ext uri="{FF2B5EF4-FFF2-40B4-BE49-F238E27FC236}">
                      <a16:creationId xmlns:a16="http://schemas.microsoft.com/office/drawing/2014/main" id="{F1D4A6F0-3D4C-43B5-B594-B7F66B463F42}"/>
                    </a:ext>
                  </a:extLst>
                </p:cNvPr>
                <p:cNvSpPr>
                  <a:spLocks/>
                </p:cNvSpPr>
                <p:nvPr/>
              </p:nvSpPr>
              <p:spPr bwMode="auto">
                <a:xfrm>
                  <a:off x="6456363" y="2424113"/>
                  <a:ext cx="960437" cy="1249363"/>
                </a:xfrm>
                <a:custGeom>
                  <a:avLst/>
                  <a:gdLst>
                    <a:gd name="T0" fmla="*/ 1815 w 1934"/>
                    <a:gd name="T1" fmla="*/ 2275 h 2515"/>
                    <a:gd name="T2" fmla="*/ 1704 w 1934"/>
                    <a:gd name="T3" fmla="*/ 2275 h 2515"/>
                    <a:gd name="T4" fmla="*/ 1704 w 1934"/>
                    <a:gd name="T5" fmla="*/ 315 h 2515"/>
                    <a:gd name="T6" fmla="*/ 1777 w 1934"/>
                    <a:gd name="T7" fmla="*/ 315 h 2515"/>
                    <a:gd name="T8" fmla="*/ 1934 w 1934"/>
                    <a:gd name="T9" fmla="*/ 158 h 2515"/>
                    <a:gd name="T10" fmla="*/ 1777 w 1934"/>
                    <a:gd name="T11" fmla="*/ 0 h 2515"/>
                    <a:gd name="T12" fmla="*/ 157 w 1934"/>
                    <a:gd name="T13" fmla="*/ 0 h 2515"/>
                    <a:gd name="T14" fmla="*/ 0 w 1934"/>
                    <a:gd name="T15" fmla="*/ 158 h 2515"/>
                    <a:gd name="T16" fmla="*/ 157 w 1934"/>
                    <a:gd name="T17" fmla="*/ 315 h 2515"/>
                    <a:gd name="T18" fmla="*/ 1199 w 1934"/>
                    <a:gd name="T19" fmla="*/ 315 h 2515"/>
                    <a:gd name="T20" fmla="*/ 1199 w 1934"/>
                    <a:gd name="T21" fmla="*/ 2275 h 2515"/>
                    <a:gd name="T22" fmla="*/ 583 w 1934"/>
                    <a:gd name="T23" fmla="*/ 2275 h 2515"/>
                    <a:gd name="T24" fmla="*/ 464 w 1934"/>
                    <a:gd name="T25" fmla="*/ 2395 h 2515"/>
                    <a:gd name="T26" fmla="*/ 583 w 1934"/>
                    <a:gd name="T27" fmla="*/ 2515 h 2515"/>
                    <a:gd name="T28" fmla="*/ 1815 w 1934"/>
                    <a:gd name="T29" fmla="*/ 2515 h 2515"/>
                    <a:gd name="T30" fmla="*/ 1934 w 1934"/>
                    <a:gd name="T31" fmla="*/ 2395 h 2515"/>
                    <a:gd name="T32" fmla="*/ 1815 w 1934"/>
                    <a:gd name="T33" fmla="*/ 2275 h 2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34" h="2515">
                      <a:moveTo>
                        <a:pt x="1815" y="2275"/>
                      </a:moveTo>
                      <a:cubicBezTo>
                        <a:pt x="1704" y="2275"/>
                        <a:pt x="1704" y="2275"/>
                        <a:pt x="1704" y="2275"/>
                      </a:cubicBezTo>
                      <a:cubicBezTo>
                        <a:pt x="1704" y="315"/>
                        <a:pt x="1704" y="315"/>
                        <a:pt x="1704" y="315"/>
                      </a:cubicBezTo>
                      <a:cubicBezTo>
                        <a:pt x="1777" y="315"/>
                        <a:pt x="1777" y="315"/>
                        <a:pt x="1777" y="315"/>
                      </a:cubicBezTo>
                      <a:cubicBezTo>
                        <a:pt x="1864" y="315"/>
                        <a:pt x="1934" y="245"/>
                        <a:pt x="1934" y="158"/>
                      </a:cubicBezTo>
                      <a:cubicBezTo>
                        <a:pt x="1934" y="71"/>
                        <a:pt x="1864" y="0"/>
                        <a:pt x="1777" y="0"/>
                      </a:cubicBezTo>
                      <a:cubicBezTo>
                        <a:pt x="157" y="0"/>
                        <a:pt x="157" y="0"/>
                        <a:pt x="157" y="0"/>
                      </a:cubicBezTo>
                      <a:cubicBezTo>
                        <a:pt x="70" y="0"/>
                        <a:pt x="0" y="71"/>
                        <a:pt x="0" y="158"/>
                      </a:cubicBezTo>
                      <a:cubicBezTo>
                        <a:pt x="0" y="245"/>
                        <a:pt x="70" y="315"/>
                        <a:pt x="157" y="315"/>
                      </a:cubicBezTo>
                      <a:cubicBezTo>
                        <a:pt x="1199" y="315"/>
                        <a:pt x="1199" y="315"/>
                        <a:pt x="1199" y="315"/>
                      </a:cubicBezTo>
                      <a:cubicBezTo>
                        <a:pt x="1199" y="2275"/>
                        <a:pt x="1199" y="2275"/>
                        <a:pt x="1199" y="2275"/>
                      </a:cubicBezTo>
                      <a:cubicBezTo>
                        <a:pt x="583" y="2275"/>
                        <a:pt x="583" y="2275"/>
                        <a:pt x="583" y="2275"/>
                      </a:cubicBezTo>
                      <a:cubicBezTo>
                        <a:pt x="517" y="2275"/>
                        <a:pt x="464" y="2329"/>
                        <a:pt x="464" y="2395"/>
                      </a:cubicBezTo>
                      <a:cubicBezTo>
                        <a:pt x="464" y="2461"/>
                        <a:pt x="517" y="2515"/>
                        <a:pt x="583" y="2515"/>
                      </a:cubicBezTo>
                      <a:cubicBezTo>
                        <a:pt x="1815" y="2515"/>
                        <a:pt x="1815" y="2515"/>
                        <a:pt x="1815" y="2515"/>
                      </a:cubicBezTo>
                      <a:cubicBezTo>
                        <a:pt x="1881" y="2515"/>
                        <a:pt x="1934" y="2461"/>
                        <a:pt x="1934" y="2395"/>
                      </a:cubicBezTo>
                      <a:cubicBezTo>
                        <a:pt x="1934" y="2329"/>
                        <a:pt x="1881" y="2275"/>
                        <a:pt x="1815" y="2275"/>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63" name="Freeform 22">
                  <a:extLst>
                    <a:ext uri="{FF2B5EF4-FFF2-40B4-BE49-F238E27FC236}">
                      <a16:creationId xmlns:a16="http://schemas.microsoft.com/office/drawing/2014/main" id="{FC9B991C-28AA-4C53-A7AF-D16C3F891D97}"/>
                    </a:ext>
                  </a:extLst>
                </p:cNvPr>
                <p:cNvSpPr>
                  <a:spLocks/>
                </p:cNvSpPr>
                <p:nvPr/>
              </p:nvSpPr>
              <p:spPr bwMode="auto">
                <a:xfrm>
                  <a:off x="6670675" y="1795463"/>
                  <a:ext cx="744537" cy="601663"/>
                </a:xfrm>
                <a:custGeom>
                  <a:avLst/>
                  <a:gdLst>
                    <a:gd name="T0" fmla="*/ 1418 w 1501"/>
                    <a:gd name="T1" fmla="*/ 13 h 1212"/>
                    <a:gd name="T2" fmla="*/ 1296 w 1501"/>
                    <a:gd name="T3" fmla="*/ 103 h 1212"/>
                    <a:gd name="T4" fmla="*/ 1076 w 1501"/>
                    <a:gd name="T5" fmla="*/ 1017 h 1212"/>
                    <a:gd name="T6" fmla="*/ 98 w 1501"/>
                    <a:gd name="T7" fmla="*/ 1017 h 1212"/>
                    <a:gd name="T8" fmla="*/ 0 w 1501"/>
                    <a:gd name="T9" fmla="*/ 1115 h 1212"/>
                    <a:gd name="T10" fmla="*/ 98 w 1501"/>
                    <a:gd name="T11" fmla="*/ 1212 h 1212"/>
                    <a:gd name="T12" fmla="*/ 1150 w 1501"/>
                    <a:gd name="T13" fmla="*/ 1212 h 1212"/>
                    <a:gd name="T14" fmla="*/ 1150 w 1501"/>
                    <a:gd name="T15" fmla="*/ 1212 h 1212"/>
                    <a:gd name="T16" fmla="*/ 1152 w 1501"/>
                    <a:gd name="T17" fmla="*/ 1212 h 1212"/>
                    <a:gd name="T18" fmla="*/ 1248 w 1501"/>
                    <a:gd name="T19" fmla="*/ 1134 h 1212"/>
                    <a:gd name="T20" fmla="*/ 1253 w 1501"/>
                    <a:gd name="T21" fmla="*/ 1119 h 1212"/>
                    <a:gd name="T22" fmla="*/ 1486 w 1501"/>
                    <a:gd name="T23" fmla="*/ 149 h 1212"/>
                    <a:gd name="T24" fmla="*/ 1418 w 1501"/>
                    <a:gd name="T25" fmla="*/ 13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1" h="1212">
                      <a:moveTo>
                        <a:pt x="1418" y="13"/>
                      </a:moveTo>
                      <a:cubicBezTo>
                        <a:pt x="1366" y="0"/>
                        <a:pt x="1311" y="41"/>
                        <a:pt x="1296" y="103"/>
                      </a:cubicBezTo>
                      <a:cubicBezTo>
                        <a:pt x="1076" y="1017"/>
                        <a:pt x="1076" y="1017"/>
                        <a:pt x="1076" y="1017"/>
                      </a:cubicBezTo>
                      <a:cubicBezTo>
                        <a:pt x="98" y="1017"/>
                        <a:pt x="98" y="1017"/>
                        <a:pt x="98" y="1017"/>
                      </a:cubicBezTo>
                      <a:cubicBezTo>
                        <a:pt x="44" y="1017"/>
                        <a:pt x="0" y="1061"/>
                        <a:pt x="0" y="1115"/>
                      </a:cubicBezTo>
                      <a:cubicBezTo>
                        <a:pt x="0" y="1169"/>
                        <a:pt x="44" y="1212"/>
                        <a:pt x="98" y="1212"/>
                      </a:cubicBezTo>
                      <a:cubicBezTo>
                        <a:pt x="1150" y="1212"/>
                        <a:pt x="1150" y="1212"/>
                        <a:pt x="1150" y="1212"/>
                      </a:cubicBezTo>
                      <a:cubicBezTo>
                        <a:pt x="1150" y="1212"/>
                        <a:pt x="1150" y="1212"/>
                        <a:pt x="1150" y="1212"/>
                      </a:cubicBezTo>
                      <a:cubicBezTo>
                        <a:pt x="1152" y="1212"/>
                        <a:pt x="1152" y="1212"/>
                        <a:pt x="1152" y="1212"/>
                      </a:cubicBezTo>
                      <a:cubicBezTo>
                        <a:pt x="1200" y="1212"/>
                        <a:pt x="1239" y="1179"/>
                        <a:pt x="1248" y="1134"/>
                      </a:cubicBezTo>
                      <a:cubicBezTo>
                        <a:pt x="1250" y="1129"/>
                        <a:pt x="1252" y="1124"/>
                        <a:pt x="1253" y="1119"/>
                      </a:cubicBezTo>
                      <a:cubicBezTo>
                        <a:pt x="1486" y="149"/>
                        <a:pt x="1486" y="149"/>
                        <a:pt x="1486" y="149"/>
                      </a:cubicBezTo>
                      <a:cubicBezTo>
                        <a:pt x="1501" y="86"/>
                        <a:pt x="1470" y="25"/>
                        <a:pt x="1418" y="13"/>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nvGrpSpPr>
                <p:cNvPr id="64" name="Group 44">
                  <a:extLst>
                    <a:ext uri="{FF2B5EF4-FFF2-40B4-BE49-F238E27FC236}">
                      <a16:creationId xmlns:a16="http://schemas.microsoft.com/office/drawing/2014/main" id="{E3844D95-B6E7-472D-A7E8-511E9F3781EB}"/>
                    </a:ext>
                  </a:extLst>
                </p:cNvPr>
                <p:cNvGrpSpPr/>
                <p:nvPr/>
              </p:nvGrpSpPr>
              <p:grpSpPr>
                <a:xfrm>
                  <a:off x="5832475" y="1543050"/>
                  <a:ext cx="854075" cy="1919288"/>
                  <a:chOff x="1743075" y="1249363"/>
                  <a:chExt cx="854075" cy="1919288"/>
                </a:xfrm>
                <a:solidFill>
                  <a:schemeClr val="accent1"/>
                </a:solidFill>
              </p:grpSpPr>
              <p:sp>
                <p:nvSpPr>
                  <p:cNvPr id="66" name="Freeform 23">
                    <a:extLst>
                      <a:ext uri="{FF2B5EF4-FFF2-40B4-BE49-F238E27FC236}">
                        <a16:creationId xmlns:a16="http://schemas.microsoft.com/office/drawing/2014/main" id="{5398799B-EC8D-4213-B336-FE926A7F4065}"/>
                      </a:ext>
                    </a:extLst>
                  </p:cNvPr>
                  <p:cNvSpPr>
                    <a:spLocks/>
                  </p:cNvSpPr>
                  <p:nvPr/>
                </p:nvSpPr>
                <p:spPr bwMode="auto">
                  <a:xfrm>
                    <a:off x="1743075" y="1651001"/>
                    <a:ext cx="854075" cy="1517650"/>
                  </a:xfrm>
                  <a:custGeom>
                    <a:avLst/>
                    <a:gdLst>
                      <a:gd name="T0" fmla="*/ 0 w 1720"/>
                      <a:gd name="T1" fmla="*/ 349 h 3056"/>
                      <a:gd name="T2" fmla="*/ 349 w 1720"/>
                      <a:gd name="T3" fmla="*/ 0 h 3056"/>
                      <a:gd name="T4" fmla="*/ 595 w 1720"/>
                      <a:gd name="T5" fmla="*/ 101 h 3056"/>
                      <a:gd name="T6" fmla="*/ 624 w 1720"/>
                      <a:gd name="T7" fmla="*/ 122 h 3056"/>
                      <a:gd name="T8" fmla="*/ 1064 w 1720"/>
                      <a:gd name="T9" fmla="*/ 562 h 3056"/>
                      <a:gd name="T10" fmla="*/ 1593 w 1720"/>
                      <a:gd name="T11" fmla="*/ 562 h 3056"/>
                      <a:gd name="T12" fmla="*/ 1720 w 1720"/>
                      <a:gd name="T13" fmla="*/ 689 h 3056"/>
                      <a:gd name="T14" fmla="*/ 1593 w 1720"/>
                      <a:gd name="T15" fmla="*/ 815 h 3056"/>
                      <a:gd name="T16" fmla="*/ 1035 w 1720"/>
                      <a:gd name="T17" fmla="*/ 815 h 3056"/>
                      <a:gd name="T18" fmla="*/ 1035 w 1720"/>
                      <a:gd name="T19" fmla="*/ 815 h 3056"/>
                      <a:gd name="T20" fmla="*/ 1007 w 1720"/>
                      <a:gd name="T21" fmla="*/ 815 h 3056"/>
                      <a:gd name="T22" fmla="*/ 1007 w 1720"/>
                      <a:gd name="T23" fmla="*/ 811 h 3056"/>
                      <a:gd name="T24" fmla="*/ 953 w 1720"/>
                      <a:gd name="T25" fmla="*/ 781 h 3056"/>
                      <a:gd name="T26" fmla="*/ 698 w 1720"/>
                      <a:gd name="T27" fmla="*/ 526 h 3056"/>
                      <a:gd name="T28" fmla="*/ 698 w 1720"/>
                      <a:gd name="T29" fmla="*/ 1322 h 3056"/>
                      <a:gd name="T30" fmla="*/ 1505 w 1720"/>
                      <a:gd name="T31" fmla="*/ 1322 h 3056"/>
                      <a:gd name="T32" fmla="*/ 1518 w 1720"/>
                      <a:gd name="T33" fmla="*/ 1323 h 3056"/>
                      <a:gd name="T34" fmla="*/ 1530 w 1720"/>
                      <a:gd name="T35" fmla="*/ 1322 h 3056"/>
                      <a:gd name="T36" fmla="*/ 1720 w 1720"/>
                      <a:gd name="T37" fmla="*/ 1512 h 3056"/>
                      <a:gd name="T38" fmla="*/ 1720 w 1720"/>
                      <a:gd name="T39" fmla="*/ 1537 h 3056"/>
                      <a:gd name="T40" fmla="*/ 1720 w 1720"/>
                      <a:gd name="T41" fmla="*/ 1537 h 3056"/>
                      <a:gd name="T42" fmla="*/ 1720 w 1720"/>
                      <a:gd name="T43" fmla="*/ 1537 h 3056"/>
                      <a:gd name="T44" fmla="*/ 1720 w 1720"/>
                      <a:gd name="T45" fmla="*/ 2866 h 3056"/>
                      <a:gd name="T46" fmla="*/ 1530 w 1720"/>
                      <a:gd name="T47" fmla="*/ 3056 h 3056"/>
                      <a:gd name="T48" fmla="*/ 1340 w 1720"/>
                      <a:gd name="T49" fmla="*/ 2866 h 3056"/>
                      <a:gd name="T50" fmla="*/ 1340 w 1720"/>
                      <a:gd name="T51" fmla="*/ 1752 h 3056"/>
                      <a:gd name="T52" fmla="*/ 215 w 1720"/>
                      <a:gd name="T53" fmla="*/ 1752 h 3056"/>
                      <a:gd name="T54" fmla="*/ 0 w 1720"/>
                      <a:gd name="T55" fmla="*/ 1537 h 3056"/>
                      <a:gd name="T56" fmla="*/ 0 w 1720"/>
                      <a:gd name="T57" fmla="*/ 1403 h 3056"/>
                      <a:gd name="T58" fmla="*/ 0 w 1720"/>
                      <a:gd name="T59" fmla="*/ 349 h 3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20" h="3056">
                        <a:moveTo>
                          <a:pt x="0" y="349"/>
                        </a:moveTo>
                        <a:cubicBezTo>
                          <a:pt x="0" y="156"/>
                          <a:pt x="156" y="0"/>
                          <a:pt x="349" y="0"/>
                        </a:cubicBezTo>
                        <a:cubicBezTo>
                          <a:pt x="445" y="0"/>
                          <a:pt x="531" y="38"/>
                          <a:pt x="595" y="101"/>
                        </a:cubicBezTo>
                        <a:cubicBezTo>
                          <a:pt x="605" y="106"/>
                          <a:pt x="615" y="113"/>
                          <a:pt x="624" y="122"/>
                        </a:cubicBezTo>
                        <a:cubicBezTo>
                          <a:pt x="1064" y="562"/>
                          <a:pt x="1064" y="562"/>
                          <a:pt x="1064" y="562"/>
                        </a:cubicBezTo>
                        <a:cubicBezTo>
                          <a:pt x="1593" y="562"/>
                          <a:pt x="1593" y="562"/>
                          <a:pt x="1593" y="562"/>
                        </a:cubicBezTo>
                        <a:cubicBezTo>
                          <a:pt x="1663" y="562"/>
                          <a:pt x="1720" y="619"/>
                          <a:pt x="1720" y="689"/>
                        </a:cubicBezTo>
                        <a:cubicBezTo>
                          <a:pt x="1720" y="758"/>
                          <a:pt x="1663" y="815"/>
                          <a:pt x="1593" y="815"/>
                        </a:cubicBezTo>
                        <a:cubicBezTo>
                          <a:pt x="1035" y="815"/>
                          <a:pt x="1035" y="815"/>
                          <a:pt x="1035" y="815"/>
                        </a:cubicBezTo>
                        <a:cubicBezTo>
                          <a:pt x="1035" y="815"/>
                          <a:pt x="1035" y="815"/>
                          <a:pt x="1035" y="815"/>
                        </a:cubicBezTo>
                        <a:cubicBezTo>
                          <a:pt x="1007" y="815"/>
                          <a:pt x="1007" y="815"/>
                          <a:pt x="1007" y="815"/>
                        </a:cubicBezTo>
                        <a:cubicBezTo>
                          <a:pt x="1007" y="811"/>
                          <a:pt x="1007" y="811"/>
                          <a:pt x="1007" y="811"/>
                        </a:cubicBezTo>
                        <a:cubicBezTo>
                          <a:pt x="987" y="806"/>
                          <a:pt x="968" y="796"/>
                          <a:pt x="953" y="781"/>
                        </a:cubicBezTo>
                        <a:cubicBezTo>
                          <a:pt x="698" y="526"/>
                          <a:pt x="698" y="526"/>
                          <a:pt x="698" y="526"/>
                        </a:cubicBezTo>
                        <a:cubicBezTo>
                          <a:pt x="698" y="1322"/>
                          <a:pt x="698" y="1322"/>
                          <a:pt x="698" y="1322"/>
                        </a:cubicBezTo>
                        <a:cubicBezTo>
                          <a:pt x="1505" y="1322"/>
                          <a:pt x="1505" y="1322"/>
                          <a:pt x="1505" y="1322"/>
                        </a:cubicBezTo>
                        <a:cubicBezTo>
                          <a:pt x="1509" y="1322"/>
                          <a:pt x="1513" y="1322"/>
                          <a:pt x="1518" y="1323"/>
                        </a:cubicBezTo>
                        <a:cubicBezTo>
                          <a:pt x="1522" y="1322"/>
                          <a:pt x="1526" y="1322"/>
                          <a:pt x="1530" y="1322"/>
                        </a:cubicBezTo>
                        <a:cubicBezTo>
                          <a:pt x="1635" y="1322"/>
                          <a:pt x="1720" y="1407"/>
                          <a:pt x="1720" y="1512"/>
                        </a:cubicBezTo>
                        <a:cubicBezTo>
                          <a:pt x="1720" y="1537"/>
                          <a:pt x="1720" y="1537"/>
                          <a:pt x="1720" y="1537"/>
                        </a:cubicBezTo>
                        <a:cubicBezTo>
                          <a:pt x="1720" y="1537"/>
                          <a:pt x="1720" y="1537"/>
                          <a:pt x="1720" y="1537"/>
                        </a:cubicBezTo>
                        <a:cubicBezTo>
                          <a:pt x="1720" y="1537"/>
                          <a:pt x="1720" y="1537"/>
                          <a:pt x="1720" y="1537"/>
                        </a:cubicBezTo>
                        <a:cubicBezTo>
                          <a:pt x="1720" y="2866"/>
                          <a:pt x="1720" y="2866"/>
                          <a:pt x="1720" y="2866"/>
                        </a:cubicBezTo>
                        <a:cubicBezTo>
                          <a:pt x="1720" y="2971"/>
                          <a:pt x="1635" y="3056"/>
                          <a:pt x="1530" y="3056"/>
                        </a:cubicBezTo>
                        <a:cubicBezTo>
                          <a:pt x="1425" y="3056"/>
                          <a:pt x="1340" y="2971"/>
                          <a:pt x="1340" y="2866"/>
                        </a:cubicBezTo>
                        <a:cubicBezTo>
                          <a:pt x="1340" y="1752"/>
                          <a:pt x="1340" y="1752"/>
                          <a:pt x="1340" y="1752"/>
                        </a:cubicBezTo>
                        <a:cubicBezTo>
                          <a:pt x="215" y="1752"/>
                          <a:pt x="215" y="1752"/>
                          <a:pt x="215" y="1752"/>
                        </a:cubicBezTo>
                        <a:cubicBezTo>
                          <a:pt x="96" y="1752"/>
                          <a:pt x="0" y="1656"/>
                          <a:pt x="0" y="1537"/>
                        </a:cubicBezTo>
                        <a:cubicBezTo>
                          <a:pt x="0" y="1517"/>
                          <a:pt x="0" y="1429"/>
                          <a:pt x="0" y="1403"/>
                        </a:cubicBezTo>
                        <a:lnTo>
                          <a:pt x="0" y="34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67" name="Oval 24">
                    <a:extLst>
                      <a:ext uri="{FF2B5EF4-FFF2-40B4-BE49-F238E27FC236}">
                        <a16:creationId xmlns:a16="http://schemas.microsoft.com/office/drawing/2014/main" id="{6F759DDF-D934-46D6-BA88-0E4B45FCDDED}"/>
                      </a:ext>
                    </a:extLst>
                  </p:cNvPr>
                  <p:cNvSpPr>
                    <a:spLocks noChangeArrowheads="1"/>
                  </p:cNvSpPr>
                  <p:nvPr/>
                </p:nvSpPr>
                <p:spPr bwMode="auto">
                  <a:xfrm>
                    <a:off x="1755775" y="1249363"/>
                    <a:ext cx="347662" cy="347663"/>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sp>
              <p:nvSpPr>
                <p:cNvPr id="65" name="Freeform 25">
                  <a:extLst>
                    <a:ext uri="{FF2B5EF4-FFF2-40B4-BE49-F238E27FC236}">
                      <a16:creationId xmlns:a16="http://schemas.microsoft.com/office/drawing/2014/main" id="{102BC267-9607-4BB7-82EC-60C2CF1DCDFF}"/>
                    </a:ext>
                  </a:extLst>
                </p:cNvPr>
                <p:cNvSpPr>
                  <a:spLocks/>
                </p:cNvSpPr>
                <p:nvPr/>
              </p:nvSpPr>
              <p:spPr bwMode="auto">
                <a:xfrm>
                  <a:off x="5602288" y="2071688"/>
                  <a:ext cx="873125" cy="1527175"/>
                </a:xfrm>
                <a:custGeom>
                  <a:avLst/>
                  <a:gdLst>
                    <a:gd name="T0" fmla="*/ 190 w 1758"/>
                    <a:gd name="T1" fmla="*/ 0 h 3078"/>
                    <a:gd name="T2" fmla="*/ 190 w 1758"/>
                    <a:gd name="T3" fmla="*/ 0 h 3078"/>
                    <a:gd name="T4" fmla="*/ 379 w 1758"/>
                    <a:gd name="T5" fmla="*/ 190 h 3078"/>
                    <a:gd name="T6" fmla="*/ 379 w 1758"/>
                    <a:gd name="T7" fmla="*/ 1554 h 3078"/>
                    <a:gd name="T8" fmla="*/ 1568 w 1758"/>
                    <a:gd name="T9" fmla="*/ 1554 h 3078"/>
                    <a:gd name="T10" fmla="*/ 1758 w 1758"/>
                    <a:gd name="T11" fmla="*/ 1744 h 3078"/>
                    <a:gd name="T12" fmla="*/ 1568 w 1758"/>
                    <a:gd name="T13" fmla="*/ 1933 h 3078"/>
                    <a:gd name="T14" fmla="*/ 945 w 1758"/>
                    <a:gd name="T15" fmla="*/ 1933 h 3078"/>
                    <a:gd name="T16" fmla="*/ 945 w 1758"/>
                    <a:gd name="T17" fmla="*/ 2905 h 3078"/>
                    <a:gd name="T18" fmla="*/ 1379 w 1758"/>
                    <a:gd name="T19" fmla="*/ 2905 h 3078"/>
                    <a:gd name="T20" fmla="*/ 1465 w 1758"/>
                    <a:gd name="T21" fmla="*/ 2992 h 3078"/>
                    <a:gd name="T22" fmla="*/ 1379 w 1758"/>
                    <a:gd name="T23" fmla="*/ 3078 h 3078"/>
                    <a:gd name="T24" fmla="*/ 439 w 1758"/>
                    <a:gd name="T25" fmla="*/ 3078 h 3078"/>
                    <a:gd name="T26" fmla="*/ 352 w 1758"/>
                    <a:gd name="T27" fmla="*/ 2992 h 3078"/>
                    <a:gd name="T28" fmla="*/ 439 w 1758"/>
                    <a:gd name="T29" fmla="*/ 2905 h 3078"/>
                    <a:gd name="T30" fmla="*/ 813 w 1758"/>
                    <a:gd name="T31" fmla="*/ 2905 h 3078"/>
                    <a:gd name="T32" fmla="*/ 813 w 1758"/>
                    <a:gd name="T33" fmla="*/ 1933 h 3078"/>
                    <a:gd name="T34" fmla="*/ 190 w 1758"/>
                    <a:gd name="T35" fmla="*/ 1933 h 3078"/>
                    <a:gd name="T36" fmla="*/ 190 w 1758"/>
                    <a:gd name="T37" fmla="*/ 1933 h 3078"/>
                    <a:gd name="T38" fmla="*/ 0 w 1758"/>
                    <a:gd name="T39" fmla="*/ 1744 h 3078"/>
                    <a:gd name="T40" fmla="*/ 0 w 1758"/>
                    <a:gd name="T41" fmla="*/ 190 h 3078"/>
                    <a:gd name="T42" fmla="*/ 190 w 1758"/>
                    <a:gd name="T43" fmla="*/ 0 h 3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58" h="3078">
                      <a:moveTo>
                        <a:pt x="190" y="0"/>
                      </a:moveTo>
                      <a:cubicBezTo>
                        <a:pt x="190" y="0"/>
                        <a:pt x="190" y="0"/>
                        <a:pt x="190" y="0"/>
                      </a:cubicBezTo>
                      <a:cubicBezTo>
                        <a:pt x="294" y="0"/>
                        <a:pt x="379" y="86"/>
                        <a:pt x="379" y="190"/>
                      </a:cubicBezTo>
                      <a:cubicBezTo>
                        <a:pt x="379" y="1554"/>
                        <a:pt x="379" y="1554"/>
                        <a:pt x="379" y="1554"/>
                      </a:cubicBezTo>
                      <a:cubicBezTo>
                        <a:pt x="1568" y="1554"/>
                        <a:pt x="1568" y="1554"/>
                        <a:pt x="1568" y="1554"/>
                      </a:cubicBezTo>
                      <a:cubicBezTo>
                        <a:pt x="1672" y="1554"/>
                        <a:pt x="1758" y="1640"/>
                        <a:pt x="1758" y="1744"/>
                      </a:cubicBezTo>
                      <a:cubicBezTo>
                        <a:pt x="1758" y="1848"/>
                        <a:pt x="1672" y="1933"/>
                        <a:pt x="1568" y="1933"/>
                      </a:cubicBezTo>
                      <a:cubicBezTo>
                        <a:pt x="945" y="1933"/>
                        <a:pt x="945" y="1933"/>
                        <a:pt x="945" y="1933"/>
                      </a:cubicBezTo>
                      <a:cubicBezTo>
                        <a:pt x="945" y="2905"/>
                        <a:pt x="945" y="2905"/>
                        <a:pt x="945" y="2905"/>
                      </a:cubicBezTo>
                      <a:cubicBezTo>
                        <a:pt x="1379" y="2905"/>
                        <a:pt x="1379" y="2905"/>
                        <a:pt x="1379" y="2905"/>
                      </a:cubicBezTo>
                      <a:cubicBezTo>
                        <a:pt x="1426" y="2905"/>
                        <a:pt x="1465" y="2944"/>
                        <a:pt x="1465" y="2992"/>
                      </a:cubicBezTo>
                      <a:cubicBezTo>
                        <a:pt x="1465" y="3040"/>
                        <a:pt x="1426" y="3078"/>
                        <a:pt x="1379" y="3078"/>
                      </a:cubicBezTo>
                      <a:cubicBezTo>
                        <a:pt x="439" y="3078"/>
                        <a:pt x="439" y="3078"/>
                        <a:pt x="439" y="3078"/>
                      </a:cubicBezTo>
                      <a:cubicBezTo>
                        <a:pt x="391" y="3078"/>
                        <a:pt x="352" y="3040"/>
                        <a:pt x="352" y="2992"/>
                      </a:cubicBezTo>
                      <a:cubicBezTo>
                        <a:pt x="352" y="2944"/>
                        <a:pt x="391" y="2905"/>
                        <a:pt x="439" y="2905"/>
                      </a:cubicBezTo>
                      <a:cubicBezTo>
                        <a:pt x="813" y="2905"/>
                        <a:pt x="813" y="2905"/>
                        <a:pt x="813" y="2905"/>
                      </a:cubicBezTo>
                      <a:cubicBezTo>
                        <a:pt x="813" y="1933"/>
                        <a:pt x="813" y="1933"/>
                        <a:pt x="813" y="1933"/>
                      </a:cubicBezTo>
                      <a:cubicBezTo>
                        <a:pt x="190" y="1933"/>
                        <a:pt x="190" y="1933"/>
                        <a:pt x="190" y="1933"/>
                      </a:cubicBezTo>
                      <a:cubicBezTo>
                        <a:pt x="190" y="1933"/>
                        <a:pt x="190" y="1933"/>
                        <a:pt x="190" y="1933"/>
                      </a:cubicBezTo>
                      <a:cubicBezTo>
                        <a:pt x="85" y="1933"/>
                        <a:pt x="0" y="1848"/>
                        <a:pt x="0" y="1744"/>
                      </a:cubicBezTo>
                      <a:cubicBezTo>
                        <a:pt x="0" y="190"/>
                        <a:pt x="0" y="190"/>
                        <a:pt x="0" y="190"/>
                      </a:cubicBezTo>
                      <a:cubicBezTo>
                        <a:pt x="0" y="86"/>
                        <a:pt x="85" y="0"/>
                        <a:pt x="190"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grpSp>
            <p:nvGrpSpPr>
              <p:cNvPr id="59" name="Group 21">
                <a:extLst>
                  <a:ext uri="{FF2B5EF4-FFF2-40B4-BE49-F238E27FC236}">
                    <a16:creationId xmlns:a16="http://schemas.microsoft.com/office/drawing/2014/main" id="{569FBFCC-BBF2-4ADC-AC2D-A061A7EAEE82}"/>
                  </a:ext>
                </a:extLst>
              </p:cNvPr>
              <p:cNvGrpSpPr/>
              <p:nvPr/>
            </p:nvGrpSpPr>
            <p:grpSpPr>
              <a:xfrm>
                <a:off x="7900502" y="2092787"/>
                <a:ext cx="1377092" cy="1818466"/>
                <a:chOff x="4040188" y="1670050"/>
                <a:chExt cx="1362075" cy="1798638"/>
              </a:xfrm>
              <a:solidFill>
                <a:schemeClr val="tx1">
                  <a:lumMod val="65000"/>
                  <a:lumOff val="35000"/>
                </a:schemeClr>
              </a:solidFill>
            </p:grpSpPr>
            <p:sp>
              <p:nvSpPr>
                <p:cNvPr id="60" name="Oval 7">
                  <a:extLst>
                    <a:ext uri="{FF2B5EF4-FFF2-40B4-BE49-F238E27FC236}">
                      <a16:creationId xmlns:a16="http://schemas.microsoft.com/office/drawing/2014/main" id="{5B4BD16B-546F-4824-91E5-25EB9056D02B}"/>
                    </a:ext>
                  </a:extLst>
                </p:cNvPr>
                <p:cNvSpPr>
                  <a:spLocks noChangeArrowheads="1"/>
                </p:cNvSpPr>
                <p:nvPr/>
              </p:nvSpPr>
              <p:spPr bwMode="auto">
                <a:xfrm>
                  <a:off x="4584700" y="1701800"/>
                  <a:ext cx="271463" cy="273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61" name="Freeform 8">
                  <a:extLst>
                    <a:ext uri="{FF2B5EF4-FFF2-40B4-BE49-F238E27FC236}">
                      <a16:creationId xmlns:a16="http://schemas.microsoft.com/office/drawing/2014/main" id="{3F275E4B-6E2A-4F4B-9D0A-76BE097FA9CE}"/>
                    </a:ext>
                  </a:extLst>
                </p:cNvPr>
                <p:cNvSpPr>
                  <a:spLocks/>
                </p:cNvSpPr>
                <p:nvPr/>
              </p:nvSpPr>
              <p:spPr bwMode="auto">
                <a:xfrm>
                  <a:off x="4040188" y="1670050"/>
                  <a:ext cx="1362075" cy="1798638"/>
                </a:xfrm>
                <a:custGeom>
                  <a:avLst/>
                  <a:gdLst>
                    <a:gd name="T0" fmla="*/ 4482 w 4554"/>
                    <a:gd name="T1" fmla="*/ 76 h 6021"/>
                    <a:gd name="T2" fmla="*/ 4210 w 4554"/>
                    <a:gd name="T3" fmla="*/ 77 h 6021"/>
                    <a:gd name="T4" fmla="*/ 3139 w 4554"/>
                    <a:gd name="T5" fmla="*/ 1147 h 6021"/>
                    <a:gd name="T6" fmla="*/ 2961 w 4554"/>
                    <a:gd name="T7" fmla="*/ 1112 h 6021"/>
                    <a:gd name="T8" fmla="*/ 2607 w 4554"/>
                    <a:gd name="T9" fmla="*/ 1112 h 6021"/>
                    <a:gd name="T10" fmla="*/ 2557 w 4554"/>
                    <a:gd name="T11" fmla="*/ 1485 h 6021"/>
                    <a:gd name="T12" fmla="*/ 2446 w 4554"/>
                    <a:gd name="T13" fmla="*/ 1856 h 6021"/>
                    <a:gd name="T14" fmla="*/ 2379 w 4554"/>
                    <a:gd name="T15" fmla="*/ 1581 h 6021"/>
                    <a:gd name="T16" fmla="*/ 2322 w 4554"/>
                    <a:gd name="T17" fmla="*/ 1432 h 6021"/>
                    <a:gd name="T18" fmla="*/ 2412 w 4554"/>
                    <a:gd name="T19" fmla="*/ 1338 h 6021"/>
                    <a:gd name="T20" fmla="*/ 2280 w 4554"/>
                    <a:gd name="T21" fmla="*/ 1201 h 6021"/>
                    <a:gd name="T22" fmla="*/ 2280 w 4554"/>
                    <a:gd name="T23" fmla="*/ 1199 h 6021"/>
                    <a:gd name="T24" fmla="*/ 2278 w 4554"/>
                    <a:gd name="T25" fmla="*/ 1197 h 6021"/>
                    <a:gd name="T26" fmla="*/ 2277 w 4554"/>
                    <a:gd name="T27" fmla="*/ 1198 h 6021"/>
                    <a:gd name="T28" fmla="*/ 2276 w 4554"/>
                    <a:gd name="T29" fmla="*/ 1197 h 6021"/>
                    <a:gd name="T30" fmla="*/ 2274 w 4554"/>
                    <a:gd name="T31" fmla="*/ 1199 h 6021"/>
                    <a:gd name="T32" fmla="*/ 2274 w 4554"/>
                    <a:gd name="T33" fmla="*/ 1201 h 6021"/>
                    <a:gd name="T34" fmla="*/ 2142 w 4554"/>
                    <a:gd name="T35" fmla="*/ 1338 h 6021"/>
                    <a:gd name="T36" fmla="*/ 2232 w 4554"/>
                    <a:gd name="T37" fmla="*/ 1432 h 6021"/>
                    <a:gd name="T38" fmla="*/ 2175 w 4554"/>
                    <a:gd name="T39" fmla="*/ 1581 h 6021"/>
                    <a:gd name="T40" fmla="*/ 2108 w 4554"/>
                    <a:gd name="T41" fmla="*/ 1856 h 6021"/>
                    <a:gd name="T42" fmla="*/ 1997 w 4554"/>
                    <a:gd name="T43" fmla="*/ 1485 h 6021"/>
                    <a:gd name="T44" fmla="*/ 1947 w 4554"/>
                    <a:gd name="T45" fmla="*/ 1112 h 6021"/>
                    <a:gd name="T46" fmla="*/ 1593 w 4554"/>
                    <a:gd name="T47" fmla="*/ 1112 h 6021"/>
                    <a:gd name="T48" fmla="*/ 1415 w 4554"/>
                    <a:gd name="T49" fmla="*/ 1147 h 6021"/>
                    <a:gd name="T50" fmla="*/ 344 w 4554"/>
                    <a:gd name="T51" fmla="*/ 77 h 6021"/>
                    <a:gd name="T52" fmla="*/ 72 w 4554"/>
                    <a:gd name="T53" fmla="*/ 76 h 6021"/>
                    <a:gd name="T54" fmla="*/ 77 w 4554"/>
                    <a:gd name="T55" fmla="*/ 345 h 6021"/>
                    <a:gd name="T56" fmla="*/ 1596 w 4554"/>
                    <a:gd name="T57" fmla="*/ 1876 h 6021"/>
                    <a:gd name="T58" fmla="*/ 1684 w 4554"/>
                    <a:gd name="T59" fmla="*/ 1876 h 6021"/>
                    <a:gd name="T60" fmla="*/ 1684 w 4554"/>
                    <a:gd name="T61" fmla="*/ 5763 h 6021"/>
                    <a:gd name="T62" fmla="*/ 1945 w 4554"/>
                    <a:gd name="T63" fmla="*/ 6021 h 6021"/>
                    <a:gd name="T64" fmla="*/ 2201 w 4554"/>
                    <a:gd name="T65" fmla="*/ 5763 h 6021"/>
                    <a:gd name="T66" fmla="*/ 2201 w 4554"/>
                    <a:gd name="T67" fmla="*/ 3472 h 6021"/>
                    <a:gd name="T68" fmla="*/ 2274 w 4554"/>
                    <a:gd name="T69" fmla="*/ 3472 h 6021"/>
                    <a:gd name="T70" fmla="*/ 2280 w 4554"/>
                    <a:gd name="T71" fmla="*/ 3472 h 6021"/>
                    <a:gd name="T72" fmla="*/ 2353 w 4554"/>
                    <a:gd name="T73" fmla="*/ 3472 h 6021"/>
                    <a:gd name="T74" fmla="*/ 2353 w 4554"/>
                    <a:gd name="T75" fmla="*/ 5763 h 6021"/>
                    <a:gd name="T76" fmla="*/ 2609 w 4554"/>
                    <a:gd name="T77" fmla="*/ 6021 h 6021"/>
                    <a:gd name="T78" fmla="*/ 2871 w 4554"/>
                    <a:gd name="T79" fmla="*/ 5763 h 6021"/>
                    <a:gd name="T80" fmla="*/ 2871 w 4554"/>
                    <a:gd name="T81" fmla="*/ 1876 h 6021"/>
                    <a:gd name="T82" fmla="*/ 2958 w 4554"/>
                    <a:gd name="T83" fmla="*/ 1876 h 6021"/>
                    <a:gd name="T84" fmla="*/ 4477 w 4554"/>
                    <a:gd name="T85" fmla="*/ 345 h 6021"/>
                    <a:gd name="T86" fmla="*/ 4482 w 4554"/>
                    <a:gd name="T87" fmla="*/ 76 h 6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54" h="6021">
                      <a:moveTo>
                        <a:pt x="4482" y="76"/>
                      </a:moveTo>
                      <a:cubicBezTo>
                        <a:pt x="4407" y="0"/>
                        <a:pt x="4286" y="1"/>
                        <a:pt x="4210" y="77"/>
                      </a:cubicBezTo>
                      <a:cubicBezTo>
                        <a:pt x="4210" y="77"/>
                        <a:pt x="3580" y="707"/>
                        <a:pt x="3139" y="1147"/>
                      </a:cubicBezTo>
                      <a:cubicBezTo>
                        <a:pt x="3084" y="1125"/>
                        <a:pt x="3024" y="1112"/>
                        <a:pt x="2961" y="1112"/>
                      </a:cubicBezTo>
                      <a:cubicBezTo>
                        <a:pt x="2961" y="1112"/>
                        <a:pt x="2961" y="1112"/>
                        <a:pt x="2607" y="1112"/>
                      </a:cubicBezTo>
                      <a:cubicBezTo>
                        <a:pt x="2604" y="1156"/>
                        <a:pt x="2592" y="1316"/>
                        <a:pt x="2557" y="1485"/>
                      </a:cubicBezTo>
                      <a:cubicBezTo>
                        <a:pt x="2537" y="1581"/>
                        <a:pt x="2446" y="1856"/>
                        <a:pt x="2446" y="1856"/>
                      </a:cubicBezTo>
                      <a:cubicBezTo>
                        <a:pt x="2446" y="1856"/>
                        <a:pt x="2396" y="1646"/>
                        <a:pt x="2379" y="1581"/>
                      </a:cubicBezTo>
                      <a:cubicBezTo>
                        <a:pt x="2367" y="1535"/>
                        <a:pt x="2322" y="1432"/>
                        <a:pt x="2322" y="1432"/>
                      </a:cubicBezTo>
                      <a:cubicBezTo>
                        <a:pt x="2412" y="1338"/>
                        <a:pt x="2412" y="1338"/>
                        <a:pt x="2412" y="1338"/>
                      </a:cubicBezTo>
                      <a:cubicBezTo>
                        <a:pt x="2280" y="1201"/>
                        <a:pt x="2280" y="1201"/>
                        <a:pt x="2280" y="1201"/>
                      </a:cubicBezTo>
                      <a:cubicBezTo>
                        <a:pt x="2280" y="1199"/>
                        <a:pt x="2280" y="1199"/>
                        <a:pt x="2280" y="1199"/>
                      </a:cubicBezTo>
                      <a:cubicBezTo>
                        <a:pt x="2278" y="1197"/>
                        <a:pt x="2278" y="1197"/>
                        <a:pt x="2278" y="1197"/>
                      </a:cubicBezTo>
                      <a:cubicBezTo>
                        <a:pt x="2277" y="1198"/>
                        <a:pt x="2277" y="1198"/>
                        <a:pt x="2277" y="1198"/>
                      </a:cubicBezTo>
                      <a:cubicBezTo>
                        <a:pt x="2276" y="1197"/>
                        <a:pt x="2276" y="1197"/>
                        <a:pt x="2276" y="1197"/>
                      </a:cubicBezTo>
                      <a:cubicBezTo>
                        <a:pt x="2274" y="1199"/>
                        <a:pt x="2274" y="1199"/>
                        <a:pt x="2274" y="1199"/>
                      </a:cubicBezTo>
                      <a:cubicBezTo>
                        <a:pt x="2274" y="1201"/>
                        <a:pt x="2274" y="1201"/>
                        <a:pt x="2274" y="1201"/>
                      </a:cubicBezTo>
                      <a:cubicBezTo>
                        <a:pt x="2142" y="1338"/>
                        <a:pt x="2142" y="1338"/>
                        <a:pt x="2142" y="1338"/>
                      </a:cubicBezTo>
                      <a:cubicBezTo>
                        <a:pt x="2232" y="1432"/>
                        <a:pt x="2232" y="1432"/>
                        <a:pt x="2232" y="1432"/>
                      </a:cubicBezTo>
                      <a:cubicBezTo>
                        <a:pt x="2232" y="1432"/>
                        <a:pt x="2187" y="1535"/>
                        <a:pt x="2175" y="1581"/>
                      </a:cubicBezTo>
                      <a:cubicBezTo>
                        <a:pt x="2158" y="1646"/>
                        <a:pt x="2108" y="1856"/>
                        <a:pt x="2108" y="1856"/>
                      </a:cubicBezTo>
                      <a:cubicBezTo>
                        <a:pt x="2108" y="1856"/>
                        <a:pt x="2017" y="1581"/>
                        <a:pt x="1997" y="1485"/>
                      </a:cubicBezTo>
                      <a:cubicBezTo>
                        <a:pt x="1962" y="1316"/>
                        <a:pt x="1950" y="1156"/>
                        <a:pt x="1947" y="1112"/>
                      </a:cubicBezTo>
                      <a:cubicBezTo>
                        <a:pt x="1593" y="1112"/>
                        <a:pt x="1593" y="1112"/>
                        <a:pt x="1593" y="1112"/>
                      </a:cubicBezTo>
                      <a:cubicBezTo>
                        <a:pt x="1530" y="1112"/>
                        <a:pt x="1470" y="1125"/>
                        <a:pt x="1415" y="1147"/>
                      </a:cubicBezTo>
                      <a:cubicBezTo>
                        <a:pt x="974" y="707"/>
                        <a:pt x="344" y="77"/>
                        <a:pt x="344" y="77"/>
                      </a:cubicBezTo>
                      <a:cubicBezTo>
                        <a:pt x="268" y="1"/>
                        <a:pt x="147" y="0"/>
                        <a:pt x="72" y="76"/>
                      </a:cubicBezTo>
                      <a:cubicBezTo>
                        <a:pt x="0" y="147"/>
                        <a:pt x="1" y="269"/>
                        <a:pt x="77" y="345"/>
                      </a:cubicBezTo>
                      <a:cubicBezTo>
                        <a:pt x="147" y="415"/>
                        <a:pt x="1596" y="1876"/>
                        <a:pt x="1596" y="1876"/>
                      </a:cubicBezTo>
                      <a:cubicBezTo>
                        <a:pt x="1683" y="1876"/>
                        <a:pt x="1684" y="1876"/>
                        <a:pt x="1684" y="1876"/>
                      </a:cubicBezTo>
                      <a:cubicBezTo>
                        <a:pt x="1684" y="3091"/>
                        <a:pt x="1684" y="5763"/>
                        <a:pt x="1684" y="5763"/>
                      </a:cubicBezTo>
                      <a:cubicBezTo>
                        <a:pt x="1684" y="5908"/>
                        <a:pt x="1801" y="6021"/>
                        <a:pt x="1945" y="6021"/>
                      </a:cubicBezTo>
                      <a:cubicBezTo>
                        <a:pt x="2083" y="6021"/>
                        <a:pt x="2201" y="5908"/>
                        <a:pt x="2201" y="5763"/>
                      </a:cubicBezTo>
                      <a:cubicBezTo>
                        <a:pt x="2201" y="3472"/>
                        <a:pt x="2201" y="3472"/>
                        <a:pt x="2201" y="3472"/>
                      </a:cubicBezTo>
                      <a:cubicBezTo>
                        <a:pt x="2230" y="3472"/>
                        <a:pt x="2254" y="3472"/>
                        <a:pt x="2274" y="3472"/>
                      </a:cubicBezTo>
                      <a:cubicBezTo>
                        <a:pt x="2276" y="3472"/>
                        <a:pt x="2278" y="3472"/>
                        <a:pt x="2280" y="3472"/>
                      </a:cubicBezTo>
                      <a:cubicBezTo>
                        <a:pt x="2300" y="3472"/>
                        <a:pt x="2324" y="3472"/>
                        <a:pt x="2353" y="3472"/>
                      </a:cubicBezTo>
                      <a:cubicBezTo>
                        <a:pt x="2353" y="3472"/>
                        <a:pt x="2353" y="3472"/>
                        <a:pt x="2353" y="5763"/>
                      </a:cubicBezTo>
                      <a:cubicBezTo>
                        <a:pt x="2353" y="5908"/>
                        <a:pt x="2471" y="6021"/>
                        <a:pt x="2609" y="6021"/>
                      </a:cubicBezTo>
                      <a:cubicBezTo>
                        <a:pt x="2753" y="6021"/>
                        <a:pt x="2871" y="5908"/>
                        <a:pt x="2871" y="5763"/>
                      </a:cubicBezTo>
                      <a:cubicBezTo>
                        <a:pt x="2871" y="5763"/>
                        <a:pt x="2871" y="3091"/>
                        <a:pt x="2871" y="1876"/>
                      </a:cubicBezTo>
                      <a:cubicBezTo>
                        <a:pt x="2871" y="1876"/>
                        <a:pt x="2871" y="1876"/>
                        <a:pt x="2958" y="1876"/>
                      </a:cubicBezTo>
                      <a:cubicBezTo>
                        <a:pt x="2958" y="1876"/>
                        <a:pt x="4407" y="415"/>
                        <a:pt x="4477" y="345"/>
                      </a:cubicBezTo>
                      <a:cubicBezTo>
                        <a:pt x="4554" y="269"/>
                        <a:pt x="4554" y="147"/>
                        <a:pt x="448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grpSp>
      </p:grpSp>
      <p:sp>
        <p:nvSpPr>
          <p:cNvPr id="68" name="矩形 67">
            <a:extLst>
              <a:ext uri="{FF2B5EF4-FFF2-40B4-BE49-F238E27FC236}">
                <a16:creationId xmlns:a16="http://schemas.microsoft.com/office/drawing/2014/main" id="{80169E73-4EDA-41F5-96DC-6E02859BC24C}"/>
              </a:ext>
            </a:extLst>
          </p:cNvPr>
          <p:cNvSpPr/>
          <p:nvPr/>
        </p:nvSpPr>
        <p:spPr>
          <a:xfrm>
            <a:off x="1342389" y="4709514"/>
            <a:ext cx="4279517" cy="646331"/>
          </a:xfrm>
          <a:prstGeom prst="rect">
            <a:avLst/>
          </a:prstGeom>
        </p:spPr>
        <p:txBody>
          <a:bodyPr wrap="square">
            <a:spAutoFit/>
          </a:bodyPr>
          <a:lstStyle/>
          <a:p>
            <a:pPr lvl="0"/>
            <a:r>
              <a:rPr lang="zh-CN" altLang="zh-CN" dirty="0"/>
              <a:t>用例分析、对象关系建模</a:t>
            </a:r>
            <a:r>
              <a:rPr lang="zh-CN" altLang="en-US" dirty="0"/>
              <a:t>、</a:t>
            </a:r>
            <a:r>
              <a:rPr lang="zh-CN" altLang="zh-CN" dirty="0"/>
              <a:t>动态行为</a:t>
            </a:r>
            <a:r>
              <a:rPr lang="zh-CN" altLang="en-US" dirty="0"/>
              <a:t>、</a:t>
            </a:r>
            <a:r>
              <a:rPr lang="zh-CN" altLang="zh-CN" dirty="0"/>
              <a:t>系统流程图</a:t>
            </a:r>
            <a:endParaRPr kumimoji="0" lang="zh-CN" altLang="en-US" sz="1400" b="0" i="0" u="none" strike="noStrike" kern="1200" cap="none" spc="0" normalizeH="0" baseline="0" noProof="0" dirty="0">
              <a:ln>
                <a:noFill/>
              </a:ln>
              <a:solidFill>
                <a:sysClr val="windowText" lastClr="000000"/>
              </a:solidFill>
              <a:effectLst/>
              <a:uLnTx/>
              <a:uFillTx/>
              <a:latin typeface="明黑" panose="020B0300000000000000" pitchFamily="34" charset="-122"/>
              <a:ea typeface="明黑" panose="020B0300000000000000" pitchFamily="34" charset="-122"/>
              <a:cs typeface="+mn-cs"/>
            </a:endParaRPr>
          </a:p>
        </p:txBody>
      </p:sp>
      <p:sp>
        <p:nvSpPr>
          <p:cNvPr id="69" name="矩形 68">
            <a:extLst>
              <a:ext uri="{FF2B5EF4-FFF2-40B4-BE49-F238E27FC236}">
                <a16:creationId xmlns:a16="http://schemas.microsoft.com/office/drawing/2014/main" id="{B64A5FD6-E09D-4FD0-8A10-E44C0CC9D947}"/>
              </a:ext>
            </a:extLst>
          </p:cNvPr>
          <p:cNvSpPr/>
          <p:nvPr/>
        </p:nvSpPr>
        <p:spPr>
          <a:xfrm>
            <a:off x="7176068" y="4709514"/>
            <a:ext cx="4279517" cy="923330"/>
          </a:xfrm>
          <a:prstGeom prst="rect">
            <a:avLst/>
          </a:prstGeom>
        </p:spPr>
        <p:txBody>
          <a:bodyPr wrap="square">
            <a:spAutoFit/>
          </a:bodyPr>
          <a:lstStyle/>
          <a:p>
            <a:pPr lvl="0"/>
            <a:r>
              <a:rPr lang="zh-CN" altLang="en-US" dirty="0"/>
              <a:t>因为</a:t>
            </a:r>
            <a:r>
              <a:rPr lang="zh-CN" altLang="zh-CN" dirty="0"/>
              <a:t>我们采用的是</a:t>
            </a:r>
            <a:r>
              <a:rPr lang="en-US" altLang="zh-CN" dirty="0"/>
              <a:t>scrum</a:t>
            </a:r>
            <a:r>
              <a:rPr lang="zh-CN" altLang="zh-CN" dirty="0"/>
              <a:t>敏捷模型，所以还会在之后的设计中进一步修改和完善</a:t>
            </a:r>
            <a:r>
              <a:rPr lang="zh-CN" altLang="en-US" dirty="0"/>
              <a:t>需求</a:t>
            </a:r>
            <a:r>
              <a:rPr lang="zh-CN" altLang="zh-CN" dirty="0"/>
              <a:t>。</a:t>
            </a:r>
            <a:endParaRPr kumimoji="0" lang="zh-CN" altLang="en-US" sz="1400" b="0" i="0" u="none" strike="noStrike" kern="1200" cap="none" spc="0" normalizeH="0" baseline="0" noProof="0" dirty="0">
              <a:ln>
                <a:noFill/>
              </a:ln>
              <a:solidFill>
                <a:sysClr val="windowText" lastClr="000000"/>
              </a:solidFill>
              <a:effectLst/>
              <a:uLnTx/>
              <a:uFillTx/>
              <a:latin typeface="明黑" panose="020B0300000000000000" pitchFamily="34" charset="-122"/>
              <a:ea typeface="明黑" panose="020B0300000000000000" pitchFamily="34" charset="-122"/>
              <a:cs typeface="+mn-cs"/>
            </a:endParaRPr>
          </a:p>
        </p:txBody>
      </p:sp>
      <p:cxnSp>
        <p:nvCxnSpPr>
          <p:cNvPr id="70" name="直接连接符 69">
            <a:extLst>
              <a:ext uri="{FF2B5EF4-FFF2-40B4-BE49-F238E27FC236}">
                <a16:creationId xmlns:a16="http://schemas.microsoft.com/office/drawing/2014/main" id="{D26E781F-77ED-49FF-9462-C82606D263C8}"/>
              </a:ext>
            </a:extLst>
          </p:cNvPr>
          <p:cNvCxnSpPr/>
          <p:nvPr/>
        </p:nvCxnSpPr>
        <p:spPr>
          <a:xfrm>
            <a:off x="7279443" y="4592594"/>
            <a:ext cx="5223751" cy="0"/>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1" name="平行四边形 70">
            <a:extLst>
              <a:ext uri="{FF2B5EF4-FFF2-40B4-BE49-F238E27FC236}">
                <a16:creationId xmlns:a16="http://schemas.microsoft.com/office/drawing/2014/main" id="{34AB21BA-8F4E-42E1-ABCC-8DF9F120D5A4}"/>
              </a:ext>
            </a:extLst>
          </p:cNvPr>
          <p:cNvSpPr/>
          <p:nvPr/>
        </p:nvSpPr>
        <p:spPr>
          <a:xfrm>
            <a:off x="9583435" y="546020"/>
            <a:ext cx="2752542" cy="1791320"/>
          </a:xfrm>
          <a:prstGeom prst="parallelogram">
            <a:avLst>
              <a:gd name="adj" fmla="val 97345"/>
            </a:avLst>
          </a:prstGeom>
          <a:gradFill>
            <a:gsLst>
              <a:gs pos="45000">
                <a:srgbClr val="0863B5">
                  <a:alpha val="82000"/>
                </a:srgbClr>
              </a:gs>
              <a:gs pos="100000">
                <a:srgbClr val="004A7B">
                  <a:alpha val="7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2" name="平行四边形 71">
            <a:extLst>
              <a:ext uri="{FF2B5EF4-FFF2-40B4-BE49-F238E27FC236}">
                <a16:creationId xmlns:a16="http://schemas.microsoft.com/office/drawing/2014/main" id="{631BB55F-9516-47E9-AD83-1AE080F7DF47}"/>
              </a:ext>
            </a:extLst>
          </p:cNvPr>
          <p:cNvSpPr/>
          <p:nvPr/>
        </p:nvSpPr>
        <p:spPr>
          <a:xfrm>
            <a:off x="10100552" y="15924"/>
            <a:ext cx="1996019" cy="1298984"/>
          </a:xfrm>
          <a:prstGeom prst="parallelogram">
            <a:avLst>
              <a:gd name="adj" fmla="val 97345"/>
            </a:avLst>
          </a:prstGeom>
          <a:gradFill>
            <a:gsLst>
              <a:gs pos="45000">
                <a:srgbClr val="0863B5">
                  <a:alpha val="82000"/>
                </a:srgbClr>
              </a:gs>
              <a:gs pos="100000">
                <a:srgbClr val="004A7B">
                  <a:alpha val="7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3" name="平行四边形 72">
            <a:extLst>
              <a:ext uri="{FF2B5EF4-FFF2-40B4-BE49-F238E27FC236}">
                <a16:creationId xmlns:a16="http://schemas.microsoft.com/office/drawing/2014/main" id="{FA24A29A-BE07-4DD4-9551-C336820EF98D}"/>
              </a:ext>
            </a:extLst>
          </p:cNvPr>
          <p:cNvSpPr/>
          <p:nvPr/>
        </p:nvSpPr>
        <p:spPr>
          <a:xfrm>
            <a:off x="9257381" y="941094"/>
            <a:ext cx="1011940" cy="500586"/>
          </a:xfrm>
          <a:prstGeom prst="parallelogram">
            <a:avLst>
              <a:gd name="adj" fmla="val 97345"/>
            </a:avLst>
          </a:prstGeom>
          <a:gradFill>
            <a:gsLst>
              <a:gs pos="45000">
                <a:srgbClr val="0863B5">
                  <a:alpha val="82000"/>
                </a:srgbClr>
              </a:gs>
              <a:gs pos="100000">
                <a:srgbClr val="004A7B">
                  <a:alpha val="7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4" name="文本框 73">
            <a:extLst>
              <a:ext uri="{FF2B5EF4-FFF2-40B4-BE49-F238E27FC236}">
                <a16:creationId xmlns:a16="http://schemas.microsoft.com/office/drawing/2014/main" id="{04F6ECF7-6B5E-4AA0-9183-EB3BC8DDD91B}"/>
              </a:ext>
            </a:extLst>
          </p:cNvPr>
          <p:cNvSpPr txBox="1"/>
          <p:nvPr/>
        </p:nvSpPr>
        <p:spPr>
          <a:xfrm>
            <a:off x="644536" y="696767"/>
            <a:ext cx="1741182" cy="4770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2500" b="1" dirty="0">
                <a:solidFill>
                  <a:prstClr val="black">
                    <a:lumMod val="75000"/>
                    <a:lumOff val="25000"/>
                  </a:prstClr>
                </a:solidFill>
                <a:latin typeface="方正正中黑简体" panose="02000000000000000000" pitchFamily="2" charset="-122"/>
                <a:ea typeface="方正正中黑简体" panose="02000000000000000000" pitchFamily="2" charset="-122"/>
              </a:rPr>
              <a:t>需求总结</a:t>
            </a:r>
            <a:endParaRPr kumimoji="0" lang="zh-CN" altLang="en-US" sz="2500" b="1" i="0" u="none" strike="noStrike" kern="1200" cap="none" spc="0" normalizeH="0" baseline="0" noProof="0" dirty="0">
              <a:ln>
                <a:noFill/>
              </a:ln>
              <a:solidFill>
                <a:prstClr val="black">
                  <a:lumMod val="75000"/>
                  <a:lumOff val="25000"/>
                </a:prstClr>
              </a:solidFill>
              <a:effectLst/>
              <a:uLnTx/>
              <a:uFillTx/>
              <a:latin typeface="方正正中黑简体" panose="02000000000000000000" pitchFamily="2" charset="-122"/>
              <a:ea typeface="方正正中黑简体" panose="02000000000000000000" pitchFamily="2" charset="-122"/>
              <a:cs typeface="+mn-cs"/>
            </a:endParaRPr>
          </a:p>
        </p:txBody>
      </p:sp>
    </p:spTree>
    <p:extLst>
      <p:ext uri="{BB962C8B-B14F-4D97-AF65-F5344CB8AC3E}">
        <p14:creationId xmlns:p14="http://schemas.microsoft.com/office/powerpoint/2010/main" val="1539811980"/>
      </p:ext>
    </p:extLst>
  </p:cSld>
  <p:clrMapOvr>
    <a:masterClrMapping/>
  </p:clrMapOvr>
  <mc:AlternateContent xmlns:mc="http://schemas.openxmlformats.org/markup-compatibility/2006" xmlns:p14="http://schemas.microsoft.com/office/powerpoint/2010/main">
    <mc:Choice Requires="p14">
      <p:transition spd="slow" p14:dur="1525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outHorizontal)">
                                      <p:cBhvr>
                                        <p:cTn id="7" dur="250"/>
                                        <p:tgtEl>
                                          <p:spTgt spid="27"/>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right)">
                                      <p:cBhvr>
                                        <p:cTn id="11" dur="250"/>
                                        <p:tgtEl>
                                          <p:spTgt spid="30"/>
                                        </p:tgtEl>
                                      </p:cBhvr>
                                    </p:animEffect>
                                  </p:childTnLst>
                                </p:cTn>
                              </p:par>
                            </p:childTnLst>
                          </p:cTn>
                        </p:par>
                        <p:par>
                          <p:cTn id="12" fill="hold">
                            <p:stCondLst>
                              <p:cond delay="500"/>
                            </p:stCondLst>
                            <p:childTnLst>
                              <p:par>
                                <p:cTn id="13" presetID="16" presetClass="entr" presetSubtype="26"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arn(inHorizontal)">
                                      <p:cBhvr>
                                        <p:cTn id="15" dur="25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9"/>
                                        </p:tgtEl>
                                        <p:attrNameLst>
                                          <p:attrName>style.visibility</p:attrName>
                                        </p:attrNameLst>
                                      </p:cBhvr>
                                      <p:to>
                                        <p:strVal val="visible"/>
                                      </p:to>
                                    </p:set>
                                    <p:animEffect transition="in" filter="fade">
                                      <p:cBhvr>
                                        <p:cTn id="18" dur="500"/>
                                        <p:tgtEl>
                                          <p:spTgt spid="129"/>
                                        </p:tgtEl>
                                      </p:cBhvr>
                                    </p:animEffect>
                                  </p:childTnLst>
                                </p:cTn>
                              </p:par>
                              <p:par>
                                <p:cTn id="19" presetID="22" presetClass="entr" presetSubtype="4" fill="hold" grpId="0" nodeType="withEffect">
                                  <p:stCondLst>
                                    <p:cond delay="250"/>
                                  </p:stCondLst>
                                  <p:childTnLst>
                                    <p:set>
                                      <p:cBhvr>
                                        <p:cTn id="20" dur="1" fill="hold">
                                          <p:stCondLst>
                                            <p:cond delay="0"/>
                                          </p:stCondLst>
                                        </p:cTn>
                                        <p:tgtEl>
                                          <p:spTgt spid="73"/>
                                        </p:tgtEl>
                                        <p:attrNameLst>
                                          <p:attrName>style.visibility</p:attrName>
                                        </p:attrNameLst>
                                      </p:cBhvr>
                                      <p:to>
                                        <p:strVal val="visible"/>
                                      </p:to>
                                    </p:set>
                                    <p:animEffect transition="in" filter="wipe(down)">
                                      <p:cBhvr>
                                        <p:cTn id="21" dur="500"/>
                                        <p:tgtEl>
                                          <p:spTgt spid="7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wipe(down)">
                                      <p:cBhvr>
                                        <p:cTn id="24" dur="500"/>
                                        <p:tgtEl>
                                          <p:spTgt spid="72"/>
                                        </p:tgtEl>
                                      </p:cBhvr>
                                    </p:animEffect>
                                  </p:childTnLst>
                                </p:cTn>
                              </p:par>
                              <p:par>
                                <p:cTn id="25" presetID="22" presetClass="entr" presetSubtype="4" fill="hold" grpId="0" nodeType="withEffect">
                                  <p:stCondLst>
                                    <p:cond delay="700"/>
                                  </p:stCondLst>
                                  <p:childTnLst>
                                    <p:set>
                                      <p:cBhvr>
                                        <p:cTn id="26" dur="1" fill="hold">
                                          <p:stCondLst>
                                            <p:cond delay="0"/>
                                          </p:stCondLst>
                                        </p:cTn>
                                        <p:tgtEl>
                                          <p:spTgt spid="71"/>
                                        </p:tgtEl>
                                        <p:attrNameLst>
                                          <p:attrName>style.visibility</p:attrName>
                                        </p:attrNameLst>
                                      </p:cBhvr>
                                      <p:to>
                                        <p:strVal val="visible"/>
                                      </p:to>
                                    </p:set>
                                    <p:animEffect transition="in" filter="wipe(down)">
                                      <p:cBhvr>
                                        <p:cTn id="2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71" grpId="0" animBg="1"/>
      <p:bldP spid="72" grpId="0" animBg="1"/>
      <p:bldP spid="7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flipH="1">
            <a:off x="0" y="0"/>
            <a:ext cx="12192000" cy="6858000"/>
          </a:xfrm>
          <a:prstGeom prst="rect">
            <a:avLst/>
          </a:pr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平行四边形 1"/>
          <p:cNvSpPr/>
          <p:nvPr/>
        </p:nvSpPr>
        <p:spPr>
          <a:xfrm>
            <a:off x="0" y="2989943"/>
            <a:ext cx="7280255" cy="3868057"/>
          </a:xfrm>
          <a:prstGeom prst="parallelogram">
            <a:avLst>
              <a:gd name="adj" fmla="val 107441"/>
            </a:avLst>
          </a:prstGeom>
          <a:gradFill>
            <a:gsLst>
              <a:gs pos="15000">
                <a:srgbClr val="0863B5"/>
              </a:gs>
              <a:gs pos="100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 name="平行四边形 2"/>
          <p:cNvSpPr/>
          <p:nvPr/>
        </p:nvSpPr>
        <p:spPr>
          <a:xfrm flipH="1">
            <a:off x="4911745" y="2989943"/>
            <a:ext cx="7280255" cy="3868057"/>
          </a:xfrm>
          <a:prstGeom prst="parallelogram">
            <a:avLst>
              <a:gd name="adj" fmla="val 107441"/>
            </a:avLst>
          </a:prstGeom>
          <a:gradFill>
            <a:gsLst>
              <a:gs pos="15000">
                <a:srgbClr val="0863B5"/>
              </a:gs>
              <a:gs pos="100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文本框 9"/>
          <p:cNvSpPr txBox="1"/>
          <p:nvPr/>
        </p:nvSpPr>
        <p:spPr>
          <a:xfrm>
            <a:off x="3947887" y="1750203"/>
            <a:ext cx="4296228" cy="11079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1000" normalizeH="0" baseline="0" noProof="0" dirty="0">
                <a:ln>
                  <a:noFill/>
                </a:ln>
                <a:solidFill>
                  <a:prstClr val="black">
                    <a:lumMod val="75000"/>
                    <a:lumOff val="25000"/>
                  </a:prstClr>
                </a:solidFill>
                <a:effectLst/>
                <a:uLnTx/>
                <a:uFillTx/>
                <a:latin typeface="方正正中黑简体" panose="02000000000000000000" pitchFamily="2" charset="-122"/>
                <a:ea typeface="方正正中黑简体" panose="02000000000000000000" pitchFamily="2" charset="-122"/>
                <a:cs typeface="+mn-cs"/>
              </a:rPr>
              <a:t>谢谢观赏</a:t>
            </a:r>
          </a:p>
        </p:txBody>
      </p:sp>
      <p:sp>
        <p:nvSpPr>
          <p:cNvPr id="6" name="矩形 5"/>
          <p:cNvSpPr>
            <a:spLocks noChangeArrowheads="1"/>
          </p:cNvSpPr>
          <p:nvPr/>
        </p:nvSpPr>
        <p:spPr bwMode="auto">
          <a:xfrm>
            <a:off x="4819323" y="6167271"/>
            <a:ext cx="2553355"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2676BB"/>
                </a:solidFill>
                <a:effectLst/>
                <a:uLnTx/>
                <a:uFillTx/>
                <a:latin typeface="明黑" panose="020B0300000000000000" pitchFamily="34" charset="-122"/>
                <a:ea typeface="明黑" panose="020B0300000000000000" pitchFamily="34" charset="-122"/>
                <a:cs typeface="+mn-cs"/>
              </a:rPr>
              <a:t>2020</a:t>
            </a:r>
            <a:r>
              <a:rPr kumimoji="0" lang="zh-CN" altLang="en-US" sz="2400" b="0" i="0" u="none" strike="noStrike" kern="1200" cap="none" spc="0" normalizeH="0" baseline="0" noProof="0" dirty="0">
                <a:ln>
                  <a:noFill/>
                </a:ln>
                <a:solidFill>
                  <a:srgbClr val="2676BB"/>
                </a:solidFill>
                <a:effectLst/>
                <a:uLnTx/>
                <a:uFillTx/>
                <a:latin typeface="明黑" panose="020B0300000000000000" pitchFamily="34" charset="-122"/>
                <a:ea typeface="明黑" panose="020B0300000000000000" pitchFamily="34" charset="-122"/>
                <a:cs typeface="+mn-cs"/>
              </a:rPr>
              <a:t>年</a:t>
            </a:r>
            <a:r>
              <a:rPr kumimoji="0" lang="en-US" altLang="zh-CN" sz="2400" b="0" i="0" u="none" strike="noStrike" kern="1200" cap="none" spc="0" normalizeH="0" baseline="0" noProof="0" dirty="0">
                <a:ln>
                  <a:noFill/>
                </a:ln>
                <a:solidFill>
                  <a:srgbClr val="2676BB"/>
                </a:solidFill>
                <a:effectLst/>
                <a:uLnTx/>
                <a:uFillTx/>
                <a:latin typeface="明黑" panose="020B0300000000000000" pitchFamily="34" charset="-122"/>
                <a:ea typeface="明黑" panose="020B0300000000000000" pitchFamily="34" charset="-122"/>
                <a:cs typeface="+mn-cs"/>
              </a:rPr>
              <a:t>3</a:t>
            </a:r>
            <a:r>
              <a:rPr kumimoji="0" lang="zh-CN" altLang="en-US" sz="2400" b="0" i="0" u="none" strike="noStrike" kern="1200" cap="none" spc="0" normalizeH="0" baseline="0" noProof="0" dirty="0">
                <a:ln>
                  <a:noFill/>
                </a:ln>
                <a:solidFill>
                  <a:srgbClr val="2676BB"/>
                </a:solidFill>
                <a:effectLst/>
                <a:uLnTx/>
                <a:uFillTx/>
                <a:latin typeface="明黑" panose="020B0300000000000000" pitchFamily="34" charset="-122"/>
                <a:ea typeface="明黑" panose="020B0300000000000000" pitchFamily="34" charset="-122"/>
                <a:cs typeface="+mn-cs"/>
              </a:rPr>
              <a:t>月</a:t>
            </a:r>
            <a:r>
              <a:rPr kumimoji="0" lang="en-US" altLang="zh-CN" sz="2400" b="0" i="0" u="none" strike="noStrike" kern="1200" cap="none" spc="0" normalizeH="0" baseline="0" noProof="0" dirty="0">
                <a:ln>
                  <a:noFill/>
                </a:ln>
                <a:solidFill>
                  <a:srgbClr val="2676BB"/>
                </a:solidFill>
                <a:effectLst/>
                <a:uLnTx/>
                <a:uFillTx/>
                <a:latin typeface="明黑" panose="020B0300000000000000" pitchFamily="34" charset="-122"/>
                <a:ea typeface="明黑" panose="020B0300000000000000" pitchFamily="34" charset="-122"/>
                <a:cs typeface="+mn-cs"/>
              </a:rPr>
              <a:t>20</a:t>
            </a:r>
            <a:r>
              <a:rPr kumimoji="0" lang="zh-CN" altLang="en-US" sz="2400" b="0" i="0" u="none" strike="noStrike" kern="1200" cap="none" spc="0" normalizeH="0" baseline="0" noProof="0" dirty="0">
                <a:ln>
                  <a:noFill/>
                </a:ln>
                <a:solidFill>
                  <a:srgbClr val="2676BB"/>
                </a:solidFill>
                <a:effectLst/>
                <a:uLnTx/>
                <a:uFillTx/>
                <a:latin typeface="明黑" panose="020B0300000000000000" pitchFamily="34" charset="-122"/>
                <a:ea typeface="明黑" panose="020B0300000000000000" pitchFamily="34" charset="-122"/>
                <a:cs typeface="+mn-cs"/>
              </a:rPr>
              <a:t>日</a:t>
            </a:r>
            <a:endParaRPr kumimoji="0" lang="en-US" altLang="zh-CN" sz="2400" b="0" i="0" u="none" strike="noStrike" kern="1200" cap="none" spc="0" normalizeH="0" baseline="0" noProof="0" dirty="0">
              <a:ln>
                <a:noFill/>
              </a:ln>
              <a:solidFill>
                <a:srgbClr val="2676BB"/>
              </a:solidFill>
              <a:effectLst/>
              <a:uLnTx/>
              <a:uFillTx/>
              <a:latin typeface="明黑" panose="020B0300000000000000" pitchFamily="34" charset="-122"/>
              <a:ea typeface="明黑" panose="020B0300000000000000" pitchFamily="34" charset="-122"/>
              <a:cs typeface="+mn-cs"/>
            </a:endParaRPr>
          </a:p>
        </p:txBody>
      </p:sp>
    </p:spTree>
    <p:extLst>
      <p:ext uri="{BB962C8B-B14F-4D97-AF65-F5344CB8AC3E}">
        <p14:creationId xmlns:p14="http://schemas.microsoft.com/office/powerpoint/2010/main" val="3180433661"/>
      </p:ext>
    </p:extLst>
  </p:cSld>
  <p:clrMapOvr>
    <a:masterClrMapping/>
  </p:clrMapOvr>
  <mc:AlternateContent xmlns:mc="http://schemas.openxmlformats.org/markup-compatibility/2006" xmlns:p14="http://schemas.microsoft.com/office/powerpoint/2010/main">
    <mc:Choice Requires="p14">
      <p:transition spd="slow" p14:dur="1525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23" presetClass="entr" presetSubtype="36" fill="hold" grpId="0" nodeType="after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strVal val="(6*min(max(#ppt_w*#ppt_h,.3),1)-7.4)/-.7*#ppt_w"/>
                                          </p:val>
                                        </p:tav>
                                        <p:tav tm="100000">
                                          <p:val>
                                            <p:strVal val="#ppt_w"/>
                                          </p:val>
                                        </p:tav>
                                      </p:tavLst>
                                    </p:anim>
                                    <p:anim calcmode="lin" valueType="num">
                                      <p:cBhvr>
                                        <p:cTn id="16" dur="500" fill="hold"/>
                                        <p:tgtEl>
                                          <p:spTgt spid="5"/>
                                        </p:tgtEl>
                                        <p:attrNameLst>
                                          <p:attrName>ppt_h</p:attrName>
                                        </p:attrNameLst>
                                      </p:cBhvr>
                                      <p:tavLst>
                                        <p:tav tm="0">
                                          <p:val>
                                            <p:strVal val="(6*min(max(#ppt_w*#ppt_h,.3),1)-7.4)/-.7*#ppt_h"/>
                                          </p:val>
                                        </p:tav>
                                        <p:tav tm="100000">
                                          <p:val>
                                            <p:strVal val="#ppt_h"/>
                                          </p:val>
                                        </p:tav>
                                      </p:tavLst>
                                    </p:anim>
                                    <p:anim calcmode="lin" valueType="num">
                                      <p:cBhvr>
                                        <p:cTn id="17" dur="500" fill="hold"/>
                                        <p:tgtEl>
                                          <p:spTgt spid="5"/>
                                        </p:tgtEl>
                                        <p:attrNameLst>
                                          <p:attrName>ppt_x</p:attrName>
                                        </p:attrNameLst>
                                      </p:cBhvr>
                                      <p:tavLst>
                                        <p:tav tm="0">
                                          <p:val>
                                            <p:fltVal val="0.5"/>
                                          </p:val>
                                        </p:tav>
                                        <p:tav tm="100000">
                                          <p:val>
                                            <p:strVal val="#ppt_x"/>
                                          </p:val>
                                        </p:tav>
                                      </p:tavLst>
                                    </p:anim>
                                    <p:anim calcmode="lin" valueType="num">
                                      <p:cBhvr>
                                        <p:cTn id="18" dur="500" fill="hold"/>
                                        <p:tgtEl>
                                          <p:spTgt spid="5"/>
                                        </p:tgtEl>
                                        <p:attrNameLst>
                                          <p:attrName>ppt_y</p:attrName>
                                        </p:attrNameLst>
                                      </p:cBhvr>
                                      <p:tavLst>
                                        <p:tav tm="0">
                                          <p:val>
                                            <p:strVal val="1+(6*min(max(#ppt_w*#ppt_h,.3),1)-7.4)/-.7*#ppt_h/2"/>
                                          </p:val>
                                        </p:tav>
                                        <p:tav tm="100000">
                                          <p:val>
                                            <p:strVal val="#ppt_y"/>
                                          </p:val>
                                        </p:tav>
                                      </p:tavLst>
                                    </p:anim>
                                  </p:childTnLst>
                                </p:cTn>
                              </p:par>
                            </p:childTnLst>
                          </p:cTn>
                        </p:par>
                        <p:par>
                          <p:cTn id="19" fill="hold">
                            <p:stCondLst>
                              <p:cond delay="1650"/>
                            </p:stCondLst>
                            <p:childTnLst>
                              <p:par>
                                <p:cTn id="20" presetID="42"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flipH="1">
            <a:off x="0" y="0"/>
            <a:ext cx="12192000" cy="6858000"/>
          </a:xfrm>
          <a:prstGeom prst="rect">
            <a:avLst/>
          </a:prstGeom>
          <a:noFill/>
          <a:ln>
            <a:noFill/>
          </a:ln>
        </p:spPr>
      </p:pic>
      <p:sp>
        <p:nvSpPr>
          <p:cNvPr id="6" name="矩形 5"/>
          <p:cNvSpPr/>
          <p:nvPr/>
        </p:nvSpPr>
        <p:spPr>
          <a:xfrm>
            <a:off x="0" y="0"/>
            <a:ext cx="12192000" cy="68580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
          <p:cNvSpPr/>
          <p:nvPr/>
        </p:nvSpPr>
        <p:spPr>
          <a:xfrm rot="19514313" flipH="1">
            <a:off x="-2086671" y="4115387"/>
            <a:ext cx="7603412" cy="2966166"/>
          </a:xfrm>
          <a:custGeom>
            <a:avLst/>
            <a:gdLst>
              <a:gd name="connsiteX0" fmla="*/ 0 w 8853714"/>
              <a:gd name="connsiteY0" fmla="*/ 0 h 4122057"/>
              <a:gd name="connsiteX1" fmla="*/ 8853714 w 8853714"/>
              <a:gd name="connsiteY1" fmla="*/ 0 h 4122057"/>
              <a:gd name="connsiteX2" fmla="*/ 8853714 w 8853714"/>
              <a:gd name="connsiteY2" fmla="*/ 4122057 h 4122057"/>
              <a:gd name="connsiteX3" fmla="*/ 0 w 8853714"/>
              <a:gd name="connsiteY3" fmla="*/ 4122057 h 4122057"/>
              <a:gd name="connsiteX4" fmla="*/ 0 w 8853714"/>
              <a:gd name="connsiteY4" fmla="*/ 0 h 4122057"/>
              <a:gd name="connsiteX0" fmla="*/ 14515 w 8868229"/>
              <a:gd name="connsiteY0" fmla="*/ 0 h 4122057"/>
              <a:gd name="connsiteX1" fmla="*/ 8868229 w 8868229"/>
              <a:gd name="connsiteY1" fmla="*/ 0 h 4122057"/>
              <a:gd name="connsiteX2" fmla="*/ 8868229 w 8868229"/>
              <a:gd name="connsiteY2" fmla="*/ 4122057 h 4122057"/>
              <a:gd name="connsiteX3" fmla="*/ 14515 w 8868229"/>
              <a:gd name="connsiteY3" fmla="*/ 4122057 h 4122057"/>
              <a:gd name="connsiteX4" fmla="*/ 0 w 8868229"/>
              <a:gd name="connsiteY4" fmla="*/ 2119085 h 4122057"/>
              <a:gd name="connsiteX5" fmla="*/ 14515 w 8868229"/>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712687 w 10566401"/>
              <a:gd name="connsiteY0" fmla="*/ 0 h 4122057"/>
              <a:gd name="connsiteX1" fmla="*/ 10566401 w 10566401"/>
              <a:gd name="connsiteY1" fmla="*/ 0 h 4122057"/>
              <a:gd name="connsiteX2" fmla="*/ 10566401 w 10566401"/>
              <a:gd name="connsiteY2" fmla="*/ 4122057 h 4122057"/>
              <a:gd name="connsiteX3" fmla="*/ 1712687 w 10566401"/>
              <a:gd name="connsiteY3" fmla="*/ 4122057 h 4122057"/>
              <a:gd name="connsiteX4" fmla="*/ 0 w 10566401"/>
              <a:gd name="connsiteY4" fmla="*/ 1756228 h 4122057"/>
              <a:gd name="connsiteX5" fmla="*/ 1712687 w 10566401"/>
              <a:gd name="connsiteY5" fmla="*/ 0 h 4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66401" h="4122057">
                <a:moveTo>
                  <a:pt x="1712687" y="0"/>
                </a:moveTo>
                <a:lnTo>
                  <a:pt x="10566401" y="0"/>
                </a:lnTo>
                <a:lnTo>
                  <a:pt x="10566401" y="4122057"/>
                </a:lnTo>
                <a:lnTo>
                  <a:pt x="1712687" y="4122057"/>
                </a:lnTo>
                <a:lnTo>
                  <a:pt x="0" y="1756228"/>
                </a:lnTo>
                <a:lnTo>
                  <a:pt x="1712687" y="0"/>
                </a:lnTo>
                <a:close/>
              </a:path>
            </a:pathLst>
          </a:custGeom>
          <a:solidFill>
            <a:srgbClr val="089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9514313" flipH="1">
            <a:off x="-4327386" y="3064019"/>
            <a:ext cx="10566401" cy="3506839"/>
          </a:xfrm>
          <a:custGeom>
            <a:avLst/>
            <a:gdLst>
              <a:gd name="connsiteX0" fmla="*/ 0 w 8853714"/>
              <a:gd name="connsiteY0" fmla="*/ 0 h 4122057"/>
              <a:gd name="connsiteX1" fmla="*/ 8853714 w 8853714"/>
              <a:gd name="connsiteY1" fmla="*/ 0 h 4122057"/>
              <a:gd name="connsiteX2" fmla="*/ 8853714 w 8853714"/>
              <a:gd name="connsiteY2" fmla="*/ 4122057 h 4122057"/>
              <a:gd name="connsiteX3" fmla="*/ 0 w 8853714"/>
              <a:gd name="connsiteY3" fmla="*/ 4122057 h 4122057"/>
              <a:gd name="connsiteX4" fmla="*/ 0 w 8853714"/>
              <a:gd name="connsiteY4" fmla="*/ 0 h 4122057"/>
              <a:gd name="connsiteX0" fmla="*/ 14515 w 8868229"/>
              <a:gd name="connsiteY0" fmla="*/ 0 h 4122057"/>
              <a:gd name="connsiteX1" fmla="*/ 8868229 w 8868229"/>
              <a:gd name="connsiteY1" fmla="*/ 0 h 4122057"/>
              <a:gd name="connsiteX2" fmla="*/ 8868229 w 8868229"/>
              <a:gd name="connsiteY2" fmla="*/ 4122057 h 4122057"/>
              <a:gd name="connsiteX3" fmla="*/ 14515 w 8868229"/>
              <a:gd name="connsiteY3" fmla="*/ 4122057 h 4122057"/>
              <a:gd name="connsiteX4" fmla="*/ 0 w 8868229"/>
              <a:gd name="connsiteY4" fmla="*/ 2119085 h 4122057"/>
              <a:gd name="connsiteX5" fmla="*/ 14515 w 8868229"/>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712687 w 10566401"/>
              <a:gd name="connsiteY0" fmla="*/ 0 h 4122057"/>
              <a:gd name="connsiteX1" fmla="*/ 10566401 w 10566401"/>
              <a:gd name="connsiteY1" fmla="*/ 0 h 4122057"/>
              <a:gd name="connsiteX2" fmla="*/ 10566401 w 10566401"/>
              <a:gd name="connsiteY2" fmla="*/ 4122057 h 4122057"/>
              <a:gd name="connsiteX3" fmla="*/ 1712687 w 10566401"/>
              <a:gd name="connsiteY3" fmla="*/ 4122057 h 4122057"/>
              <a:gd name="connsiteX4" fmla="*/ 0 w 10566401"/>
              <a:gd name="connsiteY4" fmla="*/ 1756228 h 4122057"/>
              <a:gd name="connsiteX5" fmla="*/ 1712687 w 10566401"/>
              <a:gd name="connsiteY5" fmla="*/ 0 h 4122057"/>
              <a:gd name="connsiteX0" fmla="*/ 1712687 w 10566401"/>
              <a:gd name="connsiteY0" fmla="*/ 0 h 4122057"/>
              <a:gd name="connsiteX1" fmla="*/ 10566401 w 10566401"/>
              <a:gd name="connsiteY1" fmla="*/ 0 h 4122057"/>
              <a:gd name="connsiteX2" fmla="*/ 10566401 w 10566401"/>
              <a:gd name="connsiteY2" fmla="*/ 4122057 h 4122057"/>
              <a:gd name="connsiteX3" fmla="*/ 1347865 w 10566401"/>
              <a:gd name="connsiteY3" fmla="*/ 4082806 h 4122057"/>
              <a:gd name="connsiteX4" fmla="*/ 0 w 10566401"/>
              <a:gd name="connsiteY4" fmla="*/ 1756228 h 4122057"/>
              <a:gd name="connsiteX5" fmla="*/ 1712687 w 10566401"/>
              <a:gd name="connsiteY5" fmla="*/ 0 h 4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66401" h="4122057">
                <a:moveTo>
                  <a:pt x="1712687" y="0"/>
                </a:moveTo>
                <a:lnTo>
                  <a:pt x="10566401" y="0"/>
                </a:lnTo>
                <a:lnTo>
                  <a:pt x="10566401" y="4122057"/>
                </a:lnTo>
                <a:lnTo>
                  <a:pt x="1347865" y="4082806"/>
                </a:lnTo>
                <a:lnTo>
                  <a:pt x="0" y="1756228"/>
                </a:lnTo>
                <a:lnTo>
                  <a:pt x="1712687" y="0"/>
                </a:lnTo>
                <a:close/>
              </a:path>
            </a:pathLst>
          </a:custGeom>
          <a:gradFill>
            <a:gsLst>
              <a:gs pos="0">
                <a:srgbClr val="0863B5"/>
              </a:gs>
              <a:gs pos="97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249424" y="2219511"/>
            <a:ext cx="2502856" cy="646331"/>
          </a:xfrm>
          <a:prstGeom prst="rect">
            <a:avLst/>
          </a:prstGeom>
          <a:noFill/>
        </p:spPr>
        <p:txBody>
          <a:bodyPr wrap="square" rtlCol="0">
            <a:spAutoFit/>
          </a:bodyPr>
          <a:lstStyle/>
          <a:p>
            <a:pPr algn="dist"/>
            <a:r>
              <a:rPr lang="en-US" altLang="zh-CN" sz="3600" b="1" spc="100" dirty="0">
                <a:solidFill>
                  <a:schemeClr val="bg1"/>
                </a:solidFill>
                <a:latin typeface="方正正中黑简体" panose="02000000000000000000" pitchFamily="2" charset="-122"/>
                <a:ea typeface="方正正中黑简体" panose="02000000000000000000" pitchFamily="2" charset="-122"/>
              </a:rPr>
              <a:t>1.</a:t>
            </a:r>
            <a:r>
              <a:rPr lang="zh-CN" altLang="en-US" sz="3600" b="1" spc="100" dirty="0">
                <a:solidFill>
                  <a:schemeClr val="bg1"/>
                </a:solidFill>
                <a:latin typeface="方正正中黑简体" panose="02000000000000000000" pitchFamily="2" charset="-122"/>
                <a:ea typeface="方正正中黑简体" panose="02000000000000000000" pitchFamily="2" charset="-122"/>
              </a:rPr>
              <a:t>需求概述</a:t>
            </a:r>
          </a:p>
        </p:txBody>
      </p:sp>
      <p:cxnSp>
        <p:nvCxnSpPr>
          <p:cNvPr id="13" name="直接连接符 12"/>
          <p:cNvCxnSpPr>
            <a:cxnSpLocks/>
          </p:cNvCxnSpPr>
          <p:nvPr/>
        </p:nvCxnSpPr>
        <p:spPr>
          <a:xfrm>
            <a:off x="2414016" y="3194068"/>
            <a:ext cx="2240046" cy="0"/>
          </a:xfrm>
          <a:prstGeom prst="line">
            <a:avLst/>
          </a:prstGeom>
          <a:ln w="603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6294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600" fill="hold"/>
                                        <p:tgtEl>
                                          <p:spTgt spid="5"/>
                                        </p:tgtEl>
                                        <p:attrNameLst>
                                          <p:attrName>ppt_x</p:attrName>
                                        </p:attrNameLst>
                                      </p:cBhvr>
                                      <p:tavLst>
                                        <p:tav tm="0">
                                          <p:val>
                                            <p:strVal val="0-#ppt_w/2"/>
                                          </p:val>
                                        </p:tav>
                                        <p:tav tm="100000">
                                          <p:val>
                                            <p:strVal val="#ppt_x"/>
                                          </p:val>
                                        </p:tav>
                                      </p:tavLst>
                                    </p:anim>
                                    <p:anim calcmode="lin" valueType="num">
                                      <p:cBhvr additive="base">
                                        <p:cTn id="8" dur="6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600" fill="hold"/>
                                        <p:tgtEl>
                                          <p:spTgt spid="7"/>
                                        </p:tgtEl>
                                        <p:attrNameLst>
                                          <p:attrName>ppt_x</p:attrName>
                                        </p:attrNameLst>
                                      </p:cBhvr>
                                      <p:tavLst>
                                        <p:tav tm="0">
                                          <p:val>
                                            <p:strVal val="0-#ppt_w/2"/>
                                          </p:val>
                                        </p:tav>
                                        <p:tav tm="100000">
                                          <p:val>
                                            <p:strVal val="#ppt_x"/>
                                          </p:val>
                                        </p:tav>
                                      </p:tavLst>
                                    </p:anim>
                                    <p:anim calcmode="lin" valueType="num">
                                      <p:cBhvr additive="base">
                                        <p:cTn id="12" dur="600" fill="hold"/>
                                        <p:tgtEl>
                                          <p:spTgt spid="7"/>
                                        </p:tgtEl>
                                        <p:attrNameLst>
                                          <p:attrName>ppt_y</p:attrName>
                                        </p:attrNameLst>
                                      </p:cBhvr>
                                      <p:tavLst>
                                        <p:tav tm="0">
                                          <p:val>
                                            <p:strVal val="1+#ppt_h/2"/>
                                          </p:val>
                                        </p:tav>
                                        <p:tav tm="100000">
                                          <p:val>
                                            <p:strVal val="#ppt_y"/>
                                          </p:val>
                                        </p:tav>
                                      </p:tavLst>
                                    </p:anim>
                                  </p:childTnLst>
                                </p:cTn>
                              </p:par>
                              <p:par>
                                <p:cTn id="13" presetID="12" presetClass="entr" presetSubtype="8" fill="hold" grpId="0" nodeType="withEffect">
                                  <p:stCondLst>
                                    <p:cond delay="500"/>
                                  </p:stCondLst>
                                  <p:iterate type="lt">
                                    <p:tmPct val="25000"/>
                                  </p:iterate>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childTnLst>
                          </p:cTn>
                        </p:par>
                        <p:par>
                          <p:cTn id="17" fill="hold">
                            <p:stCondLst>
                              <p:cond delay="1625"/>
                            </p:stCondLst>
                            <p:childTnLst>
                              <p:par>
                                <p:cTn id="18" presetID="22" presetClass="entr" presetSubtype="2"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right)">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flipH="1">
            <a:off x="0" y="0"/>
            <a:ext cx="12192000" cy="6858000"/>
          </a:xfrm>
          <a:prstGeom prst="rect">
            <a:avLst/>
          </a:prstGeom>
          <a:blipFill dpi="0" rotWithShape="1">
            <a:blip r:embed="rId2" cstate="email">
              <a:alphaModFix amt="69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2027" y="678653"/>
            <a:ext cx="1741182" cy="477054"/>
          </a:xfrm>
          <a:prstGeom prst="rect">
            <a:avLst/>
          </a:prstGeom>
          <a:noFill/>
        </p:spPr>
        <p:txBody>
          <a:bodyPr wrap="square" rtlCol="0">
            <a:spAutoFit/>
          </a:bodyPr>
          <a:lstStyle/>
          <a:p>
            <a:pPr algn="dist"/>
            <a:r>
              <a:rPr lang="zh-CN" altLang="en-US" sz="2500" b="1" dirty="0">
                <a:solidFill>
                  <a:schemeClr val="tx1">
                    <a:lumMod val="75000"/>
                    <a:lumOff val="25000"/>
                  </a:schemeClr>
                </a:solidFill>
                <a:latin typeface="方正正中黑简体" panose="02000000000000000000" pitchFamily="2" charset="-122"/>
                <a:ea typeface="方正正中黑简体" panose="02000000000000000000" pitchFamily="2" charset="-122"/>
              </a:rPr>
              <a:t>需求概述</a:t>
            </a:r>
          </a:p>
        </p:txBody>
      </p:sp>
      <p:cxnSp>
        <p:nvCxnSpPr>
          <p:cNvPr id="11" name="直接连接符 10"/>
          <p:cNvCxnSpPr/>
          <p:nvPr/>
        </p:nvCxnSpPr>
        <p:spPr>
          <a:xfrm>
            <a:off x="500282" y="323286"/>
            <a:ext cx="0" cy="1163935"/>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508409" y="347953"/>
            <a:ext cx="2381" cy="1139268"/>
            <a:chOff x="1984580" y="1638048"/>
            <a:chExt cx="2381" cy="1139268"/>
          </a:xfrm>
        </p:grpSpPr>
        <p:cxnSp>
          <p:nvCxnSpPr>
            <p:cNvPr id="7" name="直接连接符 6"/>
            <p:cNvCxnSpPr/>
            <p:nvPr/>
          </p:nvCxnSpPr>
          <p:spPr>
            <a:xfrm flipV="1">
              <a:off x="1986961" y="1638048"/>
              <a:ext cx="0" cy="24001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984580" y="2563230"/>
              <a:ext cx="0" cy="214086"/>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502664" y="320635"/>
            <a:ext cx="1008000" cy="1166586"/>
            <a:chOff x="978835" y="1610730"/>
            <a:chExt cx="1008000" cy="1166586"/>
          </a:xfrm>
        </p:grpSpPr>
        <p:cxnSp>
          <p:nvCxnSpPr>
            <p:cNvPr id="9" name="直接连接符 8"/>
            <p:cNvCxnSpPr/>
            <p:nvPr/>
          </p:nvCxnSpPr>
          <p:spPr>
            <a:xfrm flipH="1">
              <a:off x="978835" y="1610730"/>
              <a:ext cx="1008000"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78835" y="2777316"/>
              <a:ext cx="1005745"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sp>
        <p:nvSpPr>
          <p:cNvPr id="22" name="平行四边形 21"/>
          <p:cNvSpPr/>
          <p:nvPr/>
        </p:nvSpPr>
        <p:spPr>
          <a:xfrm flipH="1">
            <a:off x="8687082" y="3996797"/>
            <a:ext cx="3596707" cy="2873994"/>
          </a:xfrm>
          <a:prstGeom prst="parallelogram">
            <a:avLst>
              <a:gd name="adj" fmla="val 67955"/>
            </a:avLst>
          </a:prstGeom>
          <a:gradFill>
            <a:gsLst>
              <a:gs pos="100000">
                <a:srgbClr val="0863B5"/>
              </a:gs>
              <a:gs pos="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平行四边形 23"/>
          <p:cNvSpPr/>
          <p:nvPr/>
        </p:nvSpPr>
        <p:spPr>
          <a:xfrm flipH="1">
            <a:off x="3217544" y="0"/>
            <a:ext cx="5280737" cy="6875064"/>
          </a:xfrm>
          <a:prstGeom prst="parallelogram">
            <a:avLst>
              <a:gd name="adj" fmla="val 70371"/>
            </a:avLst>
          </a:prstGeom>
          <a:gradFill>
            <a:gsLst>
              <a:gs pos="100000">
                <a:srgbClr val="0863B5"/>
              </a:gs>
              <a:gs pos="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p:cNvSpPr/>
          <p:nvPr/>
        </p:nvSpPr>
        <p:spPr>
          <a:xfrm>
            <a:off x="6940627" y="3996797"/>
            <a:ext cx="3403656" cy="2861203"/>
          </a:xfrm>
          <a:prstGeom prst="parallelogram">
            <a:avLst>
              <a:gd name="adj" fmla="val 58051"/>
            </a:avLst>
          </a:prstGeom>
          <a:gradFill>
            <a:gsLst>
              <a:gs pos="0">
                <a:srgbClr val="0863B5"/>
              </a:gs>
              <a:gs pos="100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6352865" y="622351"/>
            <a:ext cx="877163" cy="579871"/>
            <a:chOff x="6317678" y="604367"/>
            <a:chExt cx="877163" cy="579871"/>
          </a:xfrm>
        </p:grpSpPr>
        <p:sp>
          <p:nvSpPr>
            <p:cNvPr id="28" name="文本框 27"/>
            <p:cNvSpPr txBox="1"/>
            <p:nvPr/>
          </p:nvSpPr>
          <p:spPr>
            <a:xfrm>
              <a:off x="6317678" y="604367"/>
              <a:ext cx="877163" cy="461665"/>
            </a:xfrm>
            <a:prstGeom prst="rect">
              <a:avLst/>
            </a:prstGeom>
            <a:noFill/>
          </p:spPr>
          <p:txBody>
            <a:bodyPr wrap="none" rtlCol="0">
              <a:spAutoFit/>
            </a:bodyPr>
            <a:lstStyle/>
            <a:p>
              <a:r>
                <a:rPr lang="zh-CN" altLang="en-US" sz="2400" b="1" spc="300" dirty="0">
                  <a:solidFill>
                    <a:srgbClr val="089CEF"/>
                  </a:solidFill>
                  <a:latin typeface="方正正中黑简体" panose="02000000000000000000" pitchFamily="2" charset="-122"/>
                  <a:ea typeface="方正正中黑简体" panose="02000000000000000000" pitchFamily="2" charset="-122"/>
                </a:rPr>
                <a:t>背景</a:t>
              </a:r>
              <a:endParaRPr lang="zh-CN" altLang="en-US" sz="2400" b="1" spc="300" baseline="30000" dirty="0">
                <a:solidFill>
                  <a:srgbClr val="089CEF"/>
                </a:solidFill>
                <a:latin typeface="方正正中黑简体" panose="02000000000000000000" pitchFamily="2" charset="-122"/>
                <a:ea typeface="方正正中黑简体" panose="02000000000000000000" pitchFamily="2" charset="-122"/>
              </a:endParaRPr>
            </a:p>
          </p:txBody>
        </p:sp>
        <p:sp>
          <p:nvSpPr>
            <p:cNvPr id="29" name="文本框 28"/>
            <p:cNvSpPr txBox="1"/>
            <p:nvPr/>
          </p:nvSpPr>
          <p:spPr>
            <a:xfrm>
              <a:off x="6317678" y="907239"/>
              <a:ext cx="184731" cy="276999"/>
            </a:xfrm>
            <a:prstGeom prst="rect">
              <a:avLst/>
            </a:prstGeom>
            <a:noFill/>
          </p:spPr>
          <p:txBody>
            <a:bodyPr wrap="none" rtlCol="0">
              <a:spAutoFit/>
            </a:bodyPr>
            <a:lstStyle/>
            <a:p>
              <a:endParaRPr lang="zh-CN" altLang="en-US" sz="1200" dirty="0">
                <a:solidFill>
                  <a:srgbClr val="089CEF"/>
                </a:solidFill>
                <a:latin typeface="方正正中黑简体" panose="02000000000000000000" pitchFamily="2" charset="-122"/>
                <a:ea typeface="方正正中黑简体" panose="02000000000000000000" pitchFamily="2" charset="-122"/>
              </a:endParaRPr>
            </a:p>
          </p:txBody>
        </p:sp>
      </p:grpSp>
      <p:sp>
        <p:nvSpPr>
          <p:cNvPr id="30" name="文本框 29"/>
          <p:cNvSpPr txBox="1"/>
          <p:nvPr/>
        </p:nvSpPr>
        <p:spPr>
          <a:xfrm>
            <a:off x="6991978" y="1582115"/>
            <a:ext cx="4040135" cy="1477328"/>
          </a:xfrm>
          <a:prstGeom prst="rect">
            <a:avLst/>
          </a:prstGeom>
          <a:noFill/>
        </p:spPr>
        <p:txBody>
          <a:bodyPr wrap="square" rtlCol="0">
            <a:spAutoFit/>
          </a:bodyPr>
          <a:lstStyle/>
          <a:p>
            <a:pPr lvl="0"/>
            <a:r>
              <a:rPr lang="zh-CN" altLang="en-US" dirty="0"/>
              <a:t>某</a:t>
            </a:r>
            <a:r>
              <a:rPr lang="zh-CN" altLang="zh-CN" dirty="0"/>
              <a:t>中小型企业于</a:t>
            </a:r>
            <a:r>
              <a:rPr lang="en-US" altLang="zh-CN" dirty="0"/>
              <a:t>2017</a:t>
            </a:r>
            <a:r>
              <a:rPr lang="zh-CN" altLang="zh-CN" dirty="0"/>
              <a:t>年成立，分为运营部，技术部，人力资源部等八个部门，因公司进行人力管理，需要一个可以支持多部门员工进行上下班打卡并且统计信息的员工打卡平台。</a:t>
            </a:r>
          </a:p>
        </p:txBody>
      </p:sp>
      <p:sp>
        <p:nvSpPr>
          <p:cNvPr id="31" name="文本框 30"/>
          <p:cNvSpPr txBox="1"/>
          <p:nvPr/>
        </p:nvSpPr>
        <p:spPr>
          <a:xfrm>
            <a:off x="5537287" y="558935"/>
            <a:ext cx="579005" cy="1015663"/>
          </a:xfrm>
          <a:prstGeom prst="rect">
            <a:avLst/>
          </a:prstGeom>
          <a:noFill/>
        </p:spPr>
        <p:txBody>
          <a:bodyPr wrap="none" rtlCol="0">
            <a:spAutoFit/>
          </a:bodyPr>
          <a:lstStyle/>
          <a:p>
            <a:r>
              <a:rPr lang="en-US" altLang="zh-CN" sz="6000" i="1" dirty="0">
                <a:solidFill>
                  <a:srgbClr val="089CEF"/>
                </a:solidFill>
                <a:latin typeface="方正正中黑简体" panose="02000000000000000000" pitchFamily="2" charset="-122"/>
                <a:ea typeface="方正正中黑简体" panose="02000000000000000000" pitchFamily="2" charset="-122"/>
              </a:rPr>
              <a:t>1</a:t>
            </a:r>
            <a:endParaRPr lang="zh-CN" altLang="en-US" sz="6000" i="1" dirty="0">
              <a:solidFill>
                <a:srgbClr val="089CEF"/>
              </a:solidFill>
              <a:latin typeface="方正正中黑简体" panose="02000000000000000000" pitchFamily="2" charset="-122"/>
              <a:ea typeface="方正正中黑简体" panose="02000000000000000000" pitchFamily="2" charset="-122"/>
            </a:endParaRPr>
          </a:p>
        </p:txBody>
      </p:sp>
      <p:grpSp>
        <p:nvGrpSpPr>
          <p:cNvPr id="10" name="组合 9"/>
          <p:cNvGrpSpPr/>
          <p:nvPr/>
        </p:nvGrpSpPr>
        <p:grpSpPr>
          <a:xfrm>
            <a:off x="1138094" y="2493627"/>
            <a:ext cx="1565685" cy="1010737"/>
            <a:chOff x="7084667" y="1728831"/>
            <a:chExt cx="1565685" cy="1010737"/>
          </a:xfrm>
        </p:grpSpPr>
        <p:sp>
          <p:nvSpPr>
            <p:cNvPr id="34" name="文本框 33"/>
            <p:cNvSpPr txBox="1"/>
            <p:nvPr/>
          </p:nvSpPr>
          <p:spPr>
            <a:xfrm>
              <a:off x="7773189" y="1728831"/>
              <a:ext cx="877163" cy="461665"/>
            </a:xfrm>
            <a:prstGeom prst="rect">
              <a:avLst/>
            </a:prstGeom>
            <a:noFill/>
          </p:spPr>
          <p:txBody>
            <a:bodyPr wrap="none" rtlCol="0">
              <a:spAutoFit/>
            </a:bodyPr>
            <a:lstStyle/>
            <a:p>
              <a:r>
                <a:rPr lang="zh-CN" altLang="en-US" sz="2400" b="1" spc="300" dirty="0">
                  <a:solidFill>
                    <a:srgbClr val="089CEF"/>
                  </a:solidFill>
                  <a:latin typeface="方正正中黑简体" panose="02000000000000000000" pitchFamily="2" charset="-122"/>
                  <a:ea typeface="方正正中黑简体" panose="02000000000000000000" pitchFamily="2" charset="-122"/>
                </a:rPr>
                <a:t>目标</a:t>
              </a:r>
              <a:endParaRPr lang="zh-CN" altLang="en-US" sz="2400" b="1" spc="300" baseline="30000" dirty="0">
                <a:solidFill>
                  <a:srgbClr val="089CEF"/>
                </a:solidFill>
                <a:latin typeface="方正正中黑简体" panose="02000000000000000000" pitchFamily="2" charset="-122"/>
                <a:ea typeface="方正正中黑简体" panose="02000000000000000000" pitchFamily="2" charset="-122"/>
              </a:endParaRPr>
            </a:p>
          </p:txBody>
        </p:sp>
        <p:sp>
          <p:nvSpPr>
            <p:cNvPr id="35" name="文本框 34"/>
            <p:cNvSpPr txBox="1"/>
            <p:nvPr/>
          </p:nvSpPr>
          <p:spPr>
            <a:xfrm>
              <a:off x="7084667" y="2462569"/>
              <a:ext cx="184731" cy="276999"/>
            </a:xfrm>
            <a:prstGeom prst="rect">
              <a:avLst/>
            </a:prstGeom>
            <a:noFill/>
          </p:spPr>
          <p:txBody>
            <a:bodyPr wrap="none" rtlCol="0">
              <a:spAutoFit/>
            </a:bodyPr>
            <a:lstStyle/>
            <a:p>
              <a:endParaRPr lang="zh-CN" altLang="en-US" sz="1200" dirty="0">
                <a:solidFill>
                  <a:srgbClr val="089CEF"/>
                </a:solidFill>
                <a:latin typeface="方正正中黑简体" panose="02000000000000000000" pitchFamily="2" charset="-122"/>
                <a:ea typeface="方正正中黑简体" panose="02000000000000000000" pitchFamily="2" charset="-122"/>
              </a:endParaRPr>
            </a:p>
          </p:txBody>
        </p:sp>
      </p:grpSp>
      <p:sp>
        <p:nvSpPr>
          <p:cNvPr id="36" name="文本框 35"/>
          <p:cNvSpPr txBox="1"/>
          <p:nvPr/>
        </p:nvSpPr>
        <p:spPr>
          <a:xfrm>
            <a:off x="1005536" y="3763911"/>
            <a:ext cx="4135142" cy="1710661"/>
          </a:xfrm>
          <a:prstGeom prst="rect">
            <a:avLst/>
          </a:prstGeom>
          <a:noFill/>
        </p:spPr>
        <p:txBody>
          <a:bodyPr wrap="square" rtlCol="0">
            <a:spAutoFit/>
          </a:bodyPr>
          <a:lstStyle/>
          <a:p>
            <a:pPr>
              <a:lnSpc>
                <a:spcPct val="150000"/>
              </a:lnSpc>
            </a:pPr>
            <a:r>
              <a:rPr lang="zh-CN" altLang="zh-CN" dirty="0"/>
              <a:t>该员工打卡平台为某中小企业的人力管理平台中的子系统。该系统为保障员工正常的上下班考勤，出勤记录以及员工的请假情况所设计。</a:t>
            </a:r>
            <a:endParaRPr lang="zh-CN" altLang="en-US" sz="2000" dirty="0">
              <a:solidFill>
                <a:schemeClr val="tx1">
                  <a:lumMod val="75000"/>
                  <a:lumOff val="25000"/>
                </a:schemeClr>
              </a:solidFill>
              <a:latin typeface="明黑" panose="020B0300000000000000" pitchFamily="34" charset="-122"/>
              <a:ea typeface="明黑" panose="020B0300000000000000" pitchFamily="34" charset="-122"/>
            </a:endParaRPr>
          </a:p>
        </p:txBody>
      </p:sp>
      <p:sp>
        <p:nvSpPr>
          <p:cNvPr id="37" name="文本框 36"/>
          <p:cNvSpPr txBox="1"/>
          <p:nvPr/>
        </p:nvSpPr>
        <p:spPr>
          <a:xfrm>
            <a:off x="962349" y="2491165"/>
            <a:ext cx="728084" cy="1015663"/>
          </a:xfrm>
          <a:prstGeom prst="rect">
            <a:avLst/>
          </a:prstGeom>
          <a:noFill/>
        </p:spPr>
        <p:txBody>
          <a:bodyPr wrap="none" rtlCol="0">
            <a:spAutoFit/>
          </a:bodyPr>
          <a:lstStyle/>
          <a:p>
            <a:r>
              <a:rPr lang="en-US" altLang="zh-CN" sz="6000" i="1" dirty="0">
                <a:solidFill>
                  <a:srgbClr val="089CEF"/>
                </a:solidFill>
                <a:latin typeface="方正正中黑简体" panose="02000000000000000000" pitchFamily="2" charset="-122"/>
                <a:ea typeface="方正正中黑简体" panose="02000000000000000000" pitchFamily="2" charset="-122"/>
              </a:rPr>
              <a:t>2</a:t>
            </a:r>
            <a:endParaRPr lang="zh-CN" altLang="en-US" sz="6000" i="1" dirty="0">
              <a:solidFill>
                <a:srgbClr val="089CEF"/>
              </a:solidFill>
              <a:latin typeface="方正正中黑简体" panose="02000000000000000000" pitchFamily="2" charset="-122"/>
              <a:ea typeface="方正正中黑简体" panose="02000000000000000000" pitchFamily="2" charset="-122"/>
            </a:endParaRPr>
          </a:p>
        </p:txBody>
      </p:sp>
    </p:spTree>
    <p:extLst>
      <p:ext uri="{BB962C8B-B14F-4D97-AF65-F5344CB8AC3E}">
        <p14:creationId xmlns:p14="http://schemas.microsoft.com/office/powerpoint/2010/main" val="1180626376"/>
      </p:ext>
    </p:extLst>
  </p:cSld>
  <p:clrMapOvr>
    <a:masterClrMapping/>
  </p:clrMapOvr>
  <mc:AlternateContent xmlns:mc="http://schemas.openxmlformats.org/markup-compatibility/2006" xmlns:p14="http://schemas.microsoft.com/office/powerpoint/2010/main">
    <mc:Choice Requires="p14">
      <p:transition spd="slow" p14:dur="1525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250"/>
                                        <p:tgtEl>
                                          <p:spTgt spid="2"/>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250"/>
                                        <p:tgtEl>
                                          <p:spTgt spid="3"/>
                                        </p:tgtEl>
                                      </p:cBhvr>
                                    </p:animEffect>
                                  </p:childTnLst>
                                </p:cTn>
                              </p:par>
                            </p:childTnLst>
                          </p:cTn>
                        </p:par>
                        <p:par>
                          <p:cTn id="12" fill="hold">
                            <p:stCondLst>
                              <p:cond delay="500"/>
                            </p:stCondLst>
                            <p:childTnLst>
                              <p:par>
                                <p:cTn id="13" presetID="16" presetClass="entr" presetSubtype="26"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Horizontal)">
                                      <p:cBhvr>
                                        <p:cTn id="15" dur="25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par>
                          <p:cTn id="19" fill="hold">
                            <p:stCondLst>
                              <p:cond delay="1000"/>
                            </p:stCondLst>
                            <p:childTnLst>
                              <p:par>
                                <p:cTn id="20" presetID="22" presetClass="entr" presetSubtype="1"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500"/>
                                        <p:tgtEl>
                                          <p:spTgt spid="24"/>
                                        </p:tgtEl>
                                      </p:cBhvr>
                                    </p:animEffect>
                                  </p:childTnLst>
                                </p:cTn>
                              </p:par>
                            </p:childTnLst>
                          </p:cTn>
                        </p:par>
                        <p:par>
                          <p:cTn id="23" fill="hold">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down)">
                                      <p:cBhvr>
                                        <p:cTn id="26" dur="500"/>
                                        <p:tgtEl>
                                          <p:spTgt spid="27"/>
                                        </p:tgtEl>
                                      </p:cBhvr>
                                    </p:animEffect>
                                  </p:childTnLst>
                                </p:cTn>
                              </p:par>
                            </p:childTnLst>
                          </p:cTn>
                        </p:par>
                        <p:par>
                          <p:cTn id="27" fill="hold">
                            <p:stCondLst>
                              <p:cond delay="2000"/>
                            </p:stCondLst>
                            <p:childTnLst>
                              <p:par>
                                <p:cTn id="28" presetID="22" presetClass="entr" presetSubtype="1"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up)">
                                      <p:cBhvr>
                                        <p:cTn id="30" dur="500"/>
                                        <p:tgtEl>
                                          <p:spTgt spid="22"/>
                                        </p:tgtEl>
                                      </p:cBhvr>
                                    </p:animEffect>
                                  </p:childTnLst>
                                </p:cTn>
                              </p:par>
                            </p:childTnLst>
                          </p:cTn>
                        </p:par>
                        <p:par>
                          <p:cTn id="31" fill="hold">
                            <p:stCondLst>
                              <p:cond delay="2500"/>
                            </p:stCondLst>
                            <p:childTnLst>
                              <p:par>
                                <p:cTn id="32" presetID="2" presetClass="entr" presetSubtype="2" decel="10000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500" fill="hold"/>
                                        <p:tgtEl>
                                          <p:spTgt spid="31"/>
                                        </p:tgtEl>
                                        <p:attrNameLst>
                                          <p:attrName>ppt_x</p:attrName>
                                        </p:attrNameLst>
                                      </p:cBhvr>
                                      <p:tavLst>
                                        <p:tav tm="0">
                                          <p:val>
                                            <p:strVal val="1+#ppt_w/2"/>
                                          </p:val>
                                        </p:tav>
                                        <p:tav tm="100000">
                                          <p:val>
                                            <p:strVal val="#ppt_x"/>
                                          </p:val>
                                        </p:tav>
                                      </p:tavLst>
                                    </p:anim>
                                    <p:anim calcmode="lin" valueType="num">
                                      <p:cBhvr additive="base">
                                        <p:cTn id="35" dur="500" fill="hold"/>
                                        <p:tgtEl>
                                          <p:spTgt spid="31"/>
                                        </p:tgtEl>
                                        <p:attrNameLst>
                                          <p:attrName>ppt_y</p:attrName>
                                        </p:attrNameLst>
                                      </p:cBhvr>
                                      <p:tavLst>
                                        <p:tav tm="0">
                                          <p:val>
                                            <p:strVal val="#ppt_y"/>
                                          </p:val>
                                        </p:tav>
                                        <p:tav tm="100000">
                                          <p:val>
                                            <p:strVal val="#ppt_y"/>
                                          </p:val>
                                        </p:tav>
                                      </p:tavLst>
                                    </p:anim>
                                  </p:childTnLst>
                                </p:cTn>
                              </p:par>
                            </p:childTnLst>
                          </p:cTn>
                        </p:par>
                        <p:par>
                          <p:cTn id="36" fill="hold">
                            <p:stCondLst>
                              <p:cond delay="3000"/>
                            </p:stCondLst>
                            <p:childTnLst>
                              <p:par>
                                <p:cTn id="37" presetID="1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p:tgtEl>
                                          <p:spTgt spid="8"/>
                                        </p:tgtEl>
                                        <p:attrNameLst>
                                          <p:attrName>ppt_y</p:attrName>
                                        </p:attrNameLst>
                                      </p:cBhvr>
                                      <p:tavLst>
                                        <p:tav tm="0">
                                          <p:val>
                                            <p:strVal val="#ppt_y+#ppt_h*1.125000"/>
                                          </p:val>
                                        </p:tav>
                                        <p:tav tm="100000">
                                          <p:val>
                                            <p:strVal val="#ppt_y"/>
                                          </p:val>
                                        </p:tav>
                                      </p:tavLst>
                                    </p:anim>
                                    <p:animEffect transition="in" filter="wipe(up)">
                                      <p:cBhvr>
                                        <p:cTn id="40" dur="500"/>
                                        <p:tgtEl>
                                          <p:spTgt spid="8"/>
                                        </p:tgtEl>
                                      </p:cBhvr>
                                    </p:animEffect>
                                  </p:childTnLst>
                                </p:cTn>
                              </p:par>
                            </p:childTnLst>
                          </p:cTn>
                        </p:par>
                        <p:par>
                          <p:cTn id="41" fill="hold">
                            <p:stCondLst>
                              <p:cond delay="3500"/>
                            </p:stCondLst>
                            <p:childTnLst>
                              <p:par>
                                <p:cTn id="42" presetID="22" presetClass="entr" presetSubtype="1" fill="hold" grpId="0"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up)">
                                      <p:cBhvr>
                                        <p:cTn id="44" dur="750"/>
                                        <p:tgtEl>
                                          <p:spTgt spid="30"/>
                                        </p:tgtEl>
                                      </p:cBhvr>
                                    </p:animEffect>
                                  </p:childTnLst>
                                </p:cTn>
                              </p:par>
                            </p:childTnLst>
                          </p:cTn>
                        </p:par>
                        <p:par>
                          <p:cTn id="45" fill="hold">
                            <p:stCondLst>
                              <p:cond delay="4250"/>
                            </p:stCondLst>
                            <p:childTnLst>
                              <p:par>
                                <p:cTn id="46" presetID="2" presetClass="entr" presetSubtype="2" decel="100000" fill="hold" grpId="0" nodeType="afterEffect">
                                  <p:stCondLst>
                                    <p:cond delay="0"/>
                                  </p:stCondLst>
                                  <p:childTnLst>
                                    <p:set>
                                      <p:cBhvr>
                                        <p:cTn id="47" dur="1" fill="hold">
                                          <p:stCondLst>
                                            <p:cond delay="0"/>
                                          </p:stCondLst>
                                        </p:cTn>
                                        <p:tgtEl>
                                          <p:spTgt spid="37"/>
                                        </p:tgtEl>
                                        <p:attrNameLst>
                                          <p:attrName>style.visibility</p:attrName>
                                        </p:attrNameLst>
                                      </p:cBhvr>
                                      <p:to>
                                        <p:strVal val="visible"/>
                                      </p:to>
                                    </p:set>
                                    <p:anim calcmode="lin" valueType="num">
                                      <p:cBhvr additive="base">
                                        <p:cTn id="48" dur="500" fill="hold"/>
                                        <p:tgtEl>
                                          <p:spTgt spid="37"/>
                                        </p:tgtEl>
                                        <p:attrNameLst>
                                          <p:attrName>ppt_x</p:attrName>
                                        </p:attrNameLst>
                                      </p:cBhvr>
                                      <p:tavLst>
                                        <p:tav tm="0">
                                          <p:val>
                                            <p:strVal val="1+#ppt_w/2"/>
                                          </p:val>
                                        </p:tav>
                                        <p:tav tm="100000">
                                          <p:val>
                                            <p:strVal val="#ppt_x"/>
                                          </p:val>
                                        </p:tav>
                                      </p:tavLst>
                                    </p:anim>
                                    <p:anim calcmode="lin" valueType="num">
                                      <p:cBhvr additive="base">
                                        <p:cTn id="49" dur="500" fill="hold"/>
                                        <p:tgtEl>
                                          <p:spTgt spid="37"/>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12" presetClass="entr" presetSubtype="4"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p:tgtEl>
                                          <p:spTgt spid="10"/>
                                        </p:tgtEl>
                                        <p:attrNameLst>
                                          <p:attrName>ppt_y</p:attrName>
                                        </p:attrNameLst>
                                      </p:cBhvr>
                                      <p:tavLst>
                                        <p:tav tm="0">
                                          <p:val>
                                            <p:strVal val="#ppt_y+#ppt_h*1.125000"/>
                                          </p:val>
                                        </p:tav>
                                        <p:tav tm="100000">
                                          <p:val>
                                            <p:strVal val="#ppt_y"/>
                                          </p:val>
                                        </p:tav>
                                      </p:tavLst>
                                    </p:anim>
                                    <p:animEffect transition="in" filter="wipe(up)">
                                      <p:cBhvr>
                                        <p:cTn id="54" dur="500"/>
                                        <p:tgtEl>
                                          <p:spTgt spid="10"/>
                                        </p:tgtEl>
                                      </p:cBhvr>
                                    </p:animEffect>
                                  </p:childTnLst>
                                </p:cTn>
                              </p:par>
                            </p:childTnLst>
                          </p:cTn>
                        </p:par>
                        <p:par>
                          <p:cTn id="55" fill="hold">
                            <p:stCondLst>
                              <p:cond delay="5250"/>
                            </p:stCondLst>
                            <p:childTnLst>
                              <p:par>
                                <p:cTn id="56" presetID="22" presetClass="entr" presetSubtype="1"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up)">
                                      <p:cBhvr>
                                        <p:cTn id="58"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2" grpId="0" animBg="1"/>
      <p:bldP spid="24" grpId="0" animBg="1"/>
      <p:bldP spid="27" grpId="0" animBg="1"/>
      <p:bldP spid="30" grpId="0"/>
      <p:bldP spid="31" grpId="0"/>
      <p:bldP spid="36"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flipH="1">
            <a:off x="0" y="0"/>
            <a:ext cx="12192000" cy="6858000"/>
          </a:xfrm>
          <a:prstGeom prst="rect">
            <a:avLst/>
          </a:prstGeom>
          <a:blipFill dpi="0" rotWithShape="1">
            <a:blip r:embed="rId2" cstate="email">
              <a:alphaModFix amt="69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2027" y="678653"/>
            <a:ext cx="1741182" cy="477054"/>
          </a:xfrm>
          <a:prstGeom prst="rect">
            <a:avLst/>
          </a:prstGeom>
          <a:noFill/>
        </p:spPr>
        <p:txBody>
          <a:bodyPr wrap="square" rtlCol="0">
            <a:spAutoFit/>
          </a:bodyPr>
          <a:lstStyle/>
          <a:p>
            <a:pPr algn="dist"/>
            <a:r>
              <a:rPr lang="zh-CN" altLang="en-US" sz="2500" b="1" dirty="0">
                <a:solidFill>
                  <a:schemeClr val="tx1">
                    <a:lumMod val="75000"/>
                    <a:lumOff val="25000"/>
                  </a:schemeClr>
                </a:solidFill>
                <a:latin typeface="方正正中黑简体" panose="02000000000000000000" pitchFamily="2" charset="-122"/>
                <a:ea typeface="方正正中黑简体" panose="02000000000000000000" pitchFamily="2" charset="-122"/>
              </a:rPr>
              <a:t>需求概述</a:t>
            </a:r>
          </a:p>
        </p:txBody>
      </p:sp>
      <p:cxnSp>
        <p:nvCxnSpPr>
          <p:cNvPr id="11" name="直接连接符 10"/>
          <p:cNvCxnSpPr/>
          <p:nvPr/>
        </p:nvCxnSpPr>
        <p:spPr>
          <a:xfrm>
            <a:off x="500282" y="323286"/>
            <a:ext cx="0" cy="1163935"/>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508409" y="347953"/>
            <a:ext cx="2381" cy="1139268"/>
            <a:chOff x="1984580" y="1638048"/>
            <a:chExt cx="2381" cy="1139268"/>
          </a:xfrm>
        </p:grpSpPr>
        <p:cxnSp>
          <p:nvCxnSpPr>
            <p:cNvPr id="7" name="直接连接符 6"/>
            <p:cNvCxnSpPr/>
            <p:nvPr/>
          </p:nvCxnSpPr>
          <p:spPr>
            <a:xfrm flipV="1">
              <a:off x="1986961" y="1638048"/>
              <a:ext cx="0" cy="24001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984580" y="2563230"/>
              <a:ext cx="0" cy="214086"/>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502664" y="320635"/>
            <a:ext cx="1008000" cy="1166586"/>
            <a:chOff x="978835" y="1610730"/>
            <a:chExt cx="1008000" cy="1166586"/>
          </a:xfrm>
        </p:grpSpPr>
        <p:cxnSp>
          <p:nvCxnSpPr>
            <p:cNvPr id="9" name="直接连接符 8"/>
            <p:cNvCxnSpPr/>
            <p:nvPr/>
          </p:nvCxnSpPr>
          <p:spPr>
            <a:xfrm flipH="1">
              <a:off x="978835" y="1610730"/>
              <a:ext cx="1008000"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78835" y="2777316"/>
              <a:ext cx="1005745"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sp>
        <p:nvSpPr>
          <p:cNvPr id="22" name="平行四边形 21"/>
          <p:cNvSpPr/>
          <p:nvPr/>
        </p:nvSpPr>
        <p:spPr>
          <a:xfrm flipH="1">
            <a:off x="8687082" y="3996797"/>
            <a:ext cx="3596707" cy="2873994"/>
          </a:xfrm>
          <a:prstGeom prst="parallelogram">
            <a:avLst>
              <a:gd name="adj" fmla="val 67955"/>
            </a:avLst>
          </a:prstGeom>
          <a:gradFill>
            <a:gsLst>
              <a:gs pos="100000">
                <a:srgbClr val="0863B5"/>
              </a:gs>
              <a:gs pos="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平行四边形 23"/>
          <p:cNvSpPr/>
          <p:nvPr/>
        </p:nvSpPr>
        <p:spPr>
          <a:xfrm flipH="1">
            <a:off x="3217544" y="0"/>
            <a:ext cx="5280737" cy="6875064"/>
          </a:xfrm>
          <a:prstGeom prst="parallelogram">
            <a:avLst>
              <a:gd name="adj" fmla="val 70371"/>
            </a:avLst>
          </a:prstGeom>
          <a:gradFill>
            <a:gsLst>
              <a:gs pos="100000">
                <a:srgbClr val="0863B5"/>
              </a:gs>
              <a:gs pos="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p:cNvSpPr/>
          <p:nvPr/>
        </p:nvSpPr>
        <p:spPr>
          <a:xfrm>
            <a:off x="6940627" y="3996797"/>
            <a:ext cx="3403656" cy="2861203"/>
          </a:xfrm>
          <a:prstGeom prst="parallelogram">
            <a:avLst>
              <a:gd name="adj" fmla="val 58051"/>
            </a:avLst>
          </a:prstGeom>
          <a:gradFill>
            <a:gsLst>
              <a:gs pos="0">
                <a:srgbClr val="0863B5"/>
              </a:gs>
              <a:gs pos="100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6352865" y="622351"/>
            <a:ext cx="1915909" cy="579871"/>
            <a:chOff x="6317678" y="604367"/>
            <a:chExt cx="1915909" cy="579871"/>
          </a:xfrm>
        </p:grpSpPr>
        <p:sp>
          <p:nvSpPr>
            <p:cNvPr id="28" name="文本框 27"/>
            <p:cNvSpPr txBox="1"/>
            <p:nvPr/>
          </p:nvSpPr>
          <p:spPr>
            <a:xfrm>
              <a:off x="6317678" y="604367"/>
              <a:ext cx="1915909" cy="461665"/>
            </a:xfrm>
            <a:prstGeom prst="rect">
              <a:avLst/>
            </a:prstGeom>
            <a:noFill/>
          </p:spPr>
          <p:txBody>
            <a:bodyPr wrap="none" rtlCol="0">
              <a:spAutoFit/>
            </a:bodyPr>
            <a:lstStyle/>
            <a:p>
              <a:r>
                <a:rPr lang="zh-CN" altLang="en-US" sz="2400" b="1" spc="300" dirty="0">
                  <a:solidFill>
                    <a:srgbClr val="089CEF"/>
                  </a:solidFill>
                  <a:latin typeface="方正正中黑简体" panose="02000000000000000000" pitchFamily="2" charset="-122"/>
                  <a:ea typeface="方正正中黑简体" panose="02000000000000000000" pitchFamily="2" charset="-122"/>
                </a:rPr>
                <a:t>用户的特点</a:t>
              </a:r>
              <a:endParaRPr lang="zh-CN" altLang="en-US" sz="2400" b="1" spc="300" baseline="30000" dirty="0">
                <a:solidFill>
                  <a:srgbClr val="089CEF"/>
                </a:solidFill>
                <a:latin typeface="方正正中黑简体" panose="02000000000000000000" pitchFamily="2" charset="-122"/>
                <a:ea typeface="方正正中黑简体" panose="02000000000000000000" pitchFamily="2" charset="-122"/>
              </a:endParaRPr>
            </a:p>
          </p:txBody>
        </p:sp>
        <p:sp>
          <p:nvSpPr>
            <p:cNvPr id="29" name="文本框 28"/>
            <p:cNvSpPr txBox="1"/>
            <p:nvPr/>
          </p:nvSpPr>
          <p:spPr>
            <a:xfrm>
              <a:off x="6317678" y="907239"/>
              <a:ext cx="184731" cy="276999"/>
            </a:xfrm>
            <a:prstGeom prst="rect">
              <a:avLst/>
            </a:prstGeom>
            <a:noFill/>
          </p:spPr>
          <p:txBody>
            <a:bodyPr wrap="none" rtlCol="0">
              <a:spAutoFit/>
            </a:bodyPr>
            <a:lstStyle/>
            <a:p>
              <a:endParaRPr lang="zh-CN" altLang="en-US" sz="1200" dirty="0">
                <a:solidFill>
                  <a:srgbClr val="089CEF"/>
                </a:solidFill>
                <a:latin typeface="方正正中黑简体" panose="02000000000000000000" pitchFamily="2" charset="-122"/>
                <a:ea typeface="方正正中黑简体" panose="02000000000000000000" pitchFamily="2" charset="-122"/>
              </a:endParaRPr>
            </a:p>
          </p:txBody>
        </p:sp>
      </p:grpSp>
      <p:sp>
        <p:nvSpPr>
          <p:cNvPr id="30" name="文本框 29"/>
          <p:cNvSpPr txBox="1"/>
          <p:nvPr/>
        </p:nvSpPr>
        <p:spPr>
          <a:xfrm>
            <a:off x="6986365" y="1444775"/>
            <a:ext cx="4040135" cy="2031325"/>
          </a:xfrm>
          <a:prstGeom prst="rect">
            <a:avLst/>
          </a:prstGeom>
          <a:noFill/>
        </p:spPr>
        <p:txBody>
          <a:bodyPr wrap="square" rtlCol="0">
            <a:spAutoFit/>
          </a:bodyPr>
          <a:lstStyle/>
          <a:p>
            <a:pPr lvl="0"/>
            <a:r>
              <a:rPr lang="zh-CN" altLang="zh-CN" dirty="0"/>
              <a:t>系统平台最终用户为该中小企业</a:t>
            </a:r>
            <a:r>
              <a:rPr lang="en-US" altLang="zh-CN" dirty="0"/>
              <a:t>(</a:t>
            </a:r>
            <a:r>
              <a:rPr lang="zh-CN" altLang="zh-CN" dirty="0"/>
              <a:t>科技企业</a:t>
            </a:r>
            <a:r>
              <a:rPr lang="en-US" altLang="zh-CN" dirty="0"/>
              <a:t>)</a:t>
            </a:r>
            <a:r>
              <a:rPr lang="zh-CN" altLang="zh-CN" dirty="0"/>
              <a:t>所有入职员工。员工登录员工界面进行操作，人力资源管理部经理登录管理员界面进行操作。操作人员精通数据库操作和平台使用，维护人员为东北大学博士生团队，擅长软件开发以及数据库的应用。</a:t>
            </a:r>
          </a:p>
        </p:txBody>
      </p:sp>
      <p:sp>
        <p:nvSpPr>
          <p:cNvPr id="31" name="文本框 30"/>
          <p:cNvSpPr txBox="1"/>
          <p:nvPr/>
        </p:nvSpPr>
        <p:spPr>
          <a:xfrm>
            <a:off x="5537287" y="558935"/>
            <a:ext cx="635110" cy="1015663"/>
          </a:xfrm>
          <a:prstGeom prst="rect">
            <a:avLst/>
          </a:prstGeom>
          <a:noFill/>
        </p:spPr>
        <p:txBody>
          <a:bodyPr wrap="none" rtlCol="0">
            <a:spAutoFit/>
          </a:bodyPr>
          <a:lstStyle/>
          <a:p>
            <a:r>
              <a:rPr lang="en-US" altLang="zh-CN" sz="6000" i="1" dirty="0">
                <a:solidFill>
                  <a:srgbClr val="089CEF"/>
                </a:solidFill>
                <a:latin typeface="方正正中黑简体" panose="02000000000000000000" pitchFamily="2" charset="-122"/>
                <a:ea typeface="方正正中黑简体" panose="02000000000000000000" pitchFamily="2" charset="-122"/>
              </a:rPr>
              <a:t>3</a:t>
            </a:r>
            <a:endParaRPr lang="zh-CN" altLang="en-US" sz="6000" i="1" dirty="0">
              <a:solidFill>
                <a:srgbClr val="089CEF"/>
              </a:solidFill>
              <a:latin typeface="方正正中黑简体" panose="02000000000000000000" pitchFamily="2" charset="-122"/>
              <a:ea typeface="方正正中黑简体" panose="02000000000000000000" pitchFamily="2" charset="-122"/>
            </a:endParaRPr>
          </a:p>
        </p:txBody>
      </p:sp>
      <p:grpSp>
        <p:nvGrpSpPr>
          <p:cNvPr id="10" name="组合 9"/>
          <p:cNvGrpSpPr/>
          <p:nvPr/>
        </p:nvGrpSpPr>
        <p:grpSpPr>
          <a:xfrm>
            <a:off x="1138094" y="2493627"/>
            <a:ext cx="2604431" cy="1010737"/>
            <a:chOff x="7084667" y="1728831"/>
            <a:chExt cx="2604431" cy="1010737"/>
          </a:xfrm>
        </p:grpSpPr>
        <p:sp>
          <p:nvSpPr>
            <p:cNvPr id="34" name="文本框 33"/>
            <p:cNvSpPr txBox="1"/>
            <p:nvPr/>
          </p:nvSpPr>
          <p:spPr>
            <a:xfrm>
              <a:off x="7773189" y="1728831"/>
              <a:ext cx="1915909" cy="461665"/>
            </a:xfrm>
            <a:prstGeom prst="rect">
              <a:avLst/>
            </a:prstGeom>
            <a:noFill/>
          </p:spPr>
          <p:txBody>
            <a:bodyPr wrap="none" rtlCol="0">
              <a:spAutoFit/>
            </a:bodyPr>
            <a:lstStyle/>
            <a:p>
              <a:r>
                <a:rPr lang="zh-CN" altLang="en-US" sz="2400" b="1" spc="300" dirty="0">
                  <a:solidFill>
                    <a:srgbClr val="089CEF"/>
                  </a:solidFill>
                  <a:latin typeface="方正正中黑简体" panose="02000000000000000000" pitchFamily="2" charset="-122"/>
                  <a:ea typeface="方正正中黑简体" panose="02000000000000000000" pitchFamily="2" charset="-122"/>
                </a:rPr>
                <a:t>假定和约束</a:t>
              </a:r>
              <a:endParaRPr lang="zh-CN" altLang="en-US" sz="2400" b="1" spc="300" baseline="30000" dirty="0">
                <a:solidFill>
                  <a:srgbClr val="089CEF"/>
                </a:solidFill>
                <a:latin typeface="方正正中黑简体" panose="02000000000000000000" pitchFamily="2" charset="-122"/>
                <a:ea typeface="方正正中黑简体" panose="02000000000000000000" pitchFamily="2" charset="-122"/>
              </a:endParaRPr>
            </a:p>
          </p:txBody>
        </p:sp>
        <p:sp>
          <p:nvSpPr>
            <p:cNvPr id="35" name="文本框 34"/>
            <p:cNvSpPr txBox="1"/>
            <p:nvPr/>
          </p:nvSpPr>
          <p:spPr>
            <a:xfrm>
              <a:off x="7084667" y="2462569"/>
              <a:ext cx="184731" cy="276999"/>
            </a:xfrm>
            <a:prstGeom prst="rect">
              <a:avLst/>
            </a:prstGeom>
            <a:noFill/>
          </p:spPr>
          <p:txBody>
            <a:bodyPr wrap="none" rtlCol="0">
              <a:spAutoFit/>
            </a:bodyPr>
            <a:lstStyle/>
            <a:p>
              <a:endParaRPr lang="zh-CN" altLang="en-US" sz="1200" dirty="0">
                <a:solidFill>
                  <a:srgbClr val="089CEF"/>
                </a:solidFill>
                <a:latin typeface="方正正中黑简体" panose="02000000000000000000" pitchFamily="2" charset="-122"/>
                <a:ea typeface="方正正中黑简体" panose="02000000000000000000" pitchFamily="2" charset="-122"/>
              </a:endParaRPr>
            </a:p>
          </p:txBody>
        </p:sp>
      </p:grpSp>
      <p:sp>
        <p:nvSpPr>
          <p:cNvPr id="36" name="文本框 35"/>
          <p:cNvSpPr txBox="1"/>
          <p:nvPr/>
        </p:nvSpPr>
        <p:spPr>
          <a:xfrm>
            <a:off x="1005536" y="3763911"/>
            <a:ext cx="4135142" cy="1200329"/>
          </a:xfrm>
          <a:prstGeom prst="rect">
            <a:avLst/>
          </a:prstGeom>
          <a:noFill/>
        </p:spPr>
        <p:txBody>
          <a:bodyPr wrap="square" rtlCol="0">
            <a:spAutoFit/>
          </a:bodyPr>
          <a:lstStyle/>
          <a:p>
            <a:r>
              <a:rPr lang="zh-CN" altLang="zh-CN" dirty="0"/>
              <a:t>本软件系统开发周期为四个月，经费为</a:t>
            </a:r>
            <a:r>
              <a:rPr lang="en-US" altLang="zh-CN" dirty="0"/>
              <a:t>300000</a:t>
            </a:r>
            <a:r>
              <a:rPr lang="zh-CN" altLang="zh-CN" dirty="0"/>
              <a:t>元，开发团队为东北大学本科生团队，开发地点为东北大学，可有服务器资源等。</a:t>
            </a:r>
          </a:p>
        </p:txBody>
      </p:sp>
      <p:sp>
        <p:nvSpPr>
          <p:cNvPr id="37" name="文本框 36"/>
          <p:cNvSpPr txBox="1"/>
          <p:nvPr/>
        </p:nvSpPr>
        <p:spPr>
          <a:xfrm>
            <a:off x="962349" y="2491165"/>
            <a:ext cx="635110" cy="1015663"/>
          </a:xfrm>
          <a:prstGeom prst="rect">
            <a:avLst/>
          </a:prstGeom>
          <a:noFill/>
        </p:spPr>
        <p:txBody>
          <a:bodyPr wrap="none" rtlCol="0">
            <a:spAutoFit/>
          </a:bodyPr>
          <a:lstStyle/>
          <a:p>
            <a:r>
              <a:rPr lang="en-US" altLang="zh-CN" sz="6000" i="1" dirty="0">
                <a:solidFill>
                  <a:srgbClr val="089CEF"/>
                </a:solidFill>
                <a:latin typeface="方正正中黑简体" panose="02000000000000000000" pitchFamily="2" charset="-122"/>
                <a:ea typeface="方正正中黑简体" panose="02000000000000000000" pitchFamily="2" charset="-122"/>
              </a:rPr>
              <a:t>4</a:t>
            </a:r>
            <a:endParaRPr lang="zh-CN" altLang="en-US" sz="6000" i="1" dirty="0">
              <a:solidFill>
                <a:srgbClr val="089CEF"/>
              </a:solidFill>
              <a:latin typeface="方正正中黑简体" panose="02000000000000000000" pitchFamily="2" charset="-122"/>
              <a:ea typeface="方正正中黑简体" panose="02000000000000000000" pitchFamily="2" charset="-122"/>
            </a:endParaRPr>
          </a:p>
        </p:txBody>
      </p:sp>
    </p:spTree>
    <p:extLst>
      <p:ext uri="{BB962C8B-B14F-4D97-AF65-F5344CB8AC3E}">
        <p14:creationId xmlns:p14="http://schemas.microsoft.com/office/powerpoint/2010/main" val="3314589745"/>
      </p:ext>
    </p:extLst>
  </p:cSld>
  <p:clrMapOvr>
    <a:masterClrMapping/>
  </p:clrMapOvr>
  <mc:AlternateContent xmlns:mc="http://schemas.openxmlformats.org/markup-compatibility/2006" xmlns:p14="http://schemas.microsoft.com/office/powerpoint/2010/main">
    <mc:Choice Requires="p14">
      <p:transition spd="slow" p14:dur="1525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250"/>
                                        <p:tgtEl>
                                          <p:spTgt spid="2"/>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250"/>
                                        <p:tgtEl>
                                          <p:spTgt spid="3"/>
                                        </p:tgtEl>
                                      </p:cBhvr>
                                    </p:animEffect>
                                  </p:childTnLst>
                                </p:cTn>
                              </p:par>
                            </p:childTnLst>
                          </p:cTn>
                        </p:par>
                        <p:par>
                          <p:cTn id="12" fill="hold">
                            <p:stCondLst>
                              <p:cond delay="500"/>
                            </p:stCondLst>
                            <p:childTnLst>
                              <p:par>
                                <p:cTn id="13" presetID="16" presetClass="entr" presetSubtype="26"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Horizontal)">
                                      <p:cBhvr>
                                        <p:cTn id="15" dur="25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par>
                          <p:cTn id="19" fill="hold">
                            <p:stCondLst>
                              <p:cond delay="1000"/>
                            </p:stCondLst>
                            <p:childTnLst>
                              <p:par>
                                <p:cTn id="20" presetID="22" presetClass="entr" presetSubtype="1"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500"/>
                                        <p:tgtEl>
                                          <p:spTgt spid="24"/>
                                        </p:tgtEl>
                                      </p:cBhvr>
                                    </p:animEffect>
                                  </p:childTnLst>
                                </p:cTn>
                              </p:par>
                            </p:childTnLst>
                          </p:cTn>
                        </p:par>
                        <p:par>
                          <p:cTn id="23" fill="hold">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down)">
                                      <p:cBhvr>
                                        <p:cTn id="26" dur="500"/>
                                        <p:tgtEl>
                                          <p:spTgt spid="27"/>
                                        </p:tgtEl>
                                      </p:cBhvr>
                                    </p:animEffect>
                                  </p:childTnLst>
                                </p:cTn>
                              </p:par>
                            </p:childTnLst>
                          </p:cTn>
                        </p:par>
                        <p:par>
                          <p:cTn id="27" fill="hold">
                            <p:stCondLst>
                              <p:cond delay="2000"/>
                            </p:stCondLst>
                            <p:childTnLst>
                              <p:par>
                                <p:cTn id="28" presetID="22" presetClass="entr" presetSubtype="1"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up)">
                                      <p:cBhvr>
                                        <p:cTn id="30" dur="500"/>
                                        <p:tgtEl>
                                          <p:spTgt spid="22"/>
                                        </p:tgtEl>
                                      </p:cBhvr>
                                    </p:animEffect>
                                  </p:childTnLst>
                                </p:cTn>
                              </p:par>
                            </p:childTnLst>
                          </p:cTn>
                        </p:par>
                        <p:par>
                          <p:cTn id="31" fill="hold">
                            <p:stCondLst>
                              <p:cond delay="2500"/>
                            </p:stCondLst>
                            <p:childTnLst>
                              <p:par>
                                <p:cTn id="32" presetID="2" presetClass="entr" presetSubtype="2" decel="10000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500" fill="hold"/>
                                        <p:tgtEl>
                                          <p:spTgt spid="31"/>
                                        </p:tgtEl>
                                        <p:attrNameLst>
                                          <p:attrName>ppt_x</p:attrName>
                                        </p:attrNameLst>
                                      </p:cBhvr>
                                      <p:tavLst>
                                        <p:tav tm="0">
                                          <p:val>
                                            <p:strVal val="1+#ppt_w/2"/>
                                          </p:val>
                                        </p:tav>
                                        <p:tav tm="100000">
                                          <p:val>
                                            <p:strVal val="#ppt_x"/>
                                          </p:val>
                                        </p:tav>
                                      </p:tavLst>
                                    </p:anim>
                                    <p:anim calcmode="lin" valueType="num">
                                      <p:cBhvr additive="base">
                                        <p:cTn id="35" dur="500" fill="hold"/>
                                        <p:tgtEl>
                                          <p:spTgt spid="31"/>
                                        </p:tgtEl>
                                        <p:attrNameLst>
                                          <p:attrName>ppt_y</p:attrName>
                                        </p:attrNameLst>
                                      </p:cBhvr>
                                      <p:tavLst>
                                        <p:tav tm="0">
                                          <p:val>
                                            <p:strVal val="#ppt_y"/>
                                          </p:val>
                                        </p:tav>
                                        <p:tav tm="100000">
                                          <p:val>
                                            <p:strVal val="#ppt_y"/>
                                          </p:val>
                                        </p:tav>
                                      </p:tavLst>
                                    </p:anim>
                                  </p:childTnLst>
                                </p:cTn>
                              </p:par>
                            </p:childTnLst>
                          </p:cTn>
                        </p:par>
                        <p:par>
                          <p:cTn id="36" fill="hold">
                            <p:stCondLst>
                              <p:cond delay="3000"/>
                            </p:stCondLst>
                            <p:childTnLst>
                              <p:par>
                                <p:cTn id="37" presetID="1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p:tgtEl>
                                          <p:spTgt spid="8"/>
                                        </p:tgtEl>
                                        <p:attrNameLst>
                                          <p:attrName>ppt_y</p:attrName>
                                        </p:attrNameLst>
                                      </p:cBhvr>
                                      <p:tavLst>
                                        <p:tav tm="0">
                                          <p:val>
                                            <p:strVal val="#ppt_y+#ppt_h*1.125000"/>
                                          </p:val>
                                        </p:tav>
                                        <p:tav tm="100000">
                                          <p:val>
                                            <p:strVal val="#ppt_y"/>
                                          </p:val>
                                        </p:tav>
                                      </p:tavLst>
                                    </p:anim>
                                    <p:animEffect transition="in" filter="wipe(up)">
                                      <p:cBhvr>
                                        <p:cTn id="40" dur="500"/>
                                        <p:tgtEl>
                                          <p:spTgt spid="8"/>
                                        </p:tgtEl>
                                      </p:cBhvr>
                                    </p:animEffect>
                                  </p:childTnLst>
                                </p:cTn>
                              </p:par>
                            </p:childTnLst>
                          </p:cTn>
                        </p:par>
                        <p:par>
                          <p:cTn id="41" fill="hold">
                            <p:stCondLst>
                              <p:cond delay="3500"/>
                            </p:stCondLst>
                            <p:childTnLst>
                              <p:par>
                                <p:cTn id="42" presetID="22" presetClass="entr" presetSubtype="1" fill="hold" grpId="0"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up)">
                                      <p:cBhvr>
                                        <p:cTn id="44" dur="750"/>
                                        <p:tgtEl>
                                          <p:spTgt spid="30"/>
                                        </p:tgtEl>
                                      </p:cBhvr>
                                    </p:animEffect>
                                  </p:childTnLst>
                                </p:cTn>
                              </p:par>
                            </p:childTnLst>
                          </p:cTn>
                        </p:par>
                        <p:par>
                          <p:cTn id="45" fill="hold">
                            <p:stCondLst>
                              <p:cond delay="4250"/>
                            </p:stCondLst>
                            <p:childTnLst>
                              <p:par>
                                <p:cTn id="46" presetID="2" presetClass="entr" presetSubtype="2" decel="100000" fill="hold" grpId="0" nodeType="afterEffect">
                                  <p:stCondLst>
                                    <p:cond delay="0"/>
                                  </p:stCondLst>
                                  <p:childTnLst>
                                    <p:set>
                                      <p:cBhvr>
                                        <p:cTn id="47" dur="1" fill="hold">
                                          <p:stCondLst>
                                            <p:cond delay="0"/>
                                          </p:stCondLst>
                                        </p:cTn>
                                        <p:tgtEl>
                                          <p:spTgt spid="37"/>
                                        </p:tgtEl>
                                        <p:attrNameLst>
                                          <p:attrName>style.visibility</p:attrName>
                                        </p:attrNameLst>
                                      </p:cBhvr>
                                      <p:to>
                                        <p:strVal val="visible"/>
                                      </p:to>
                                    </p:set>
                                    <p:anim calcmode="lin" valueType="num">
                                      <p:cBhvr additive="base">
                                        <p:cTn id="48" dur="500" fill="hold"/>
                                        <p:tgtEl>
                                          <p:spTgt spid="37"/>
                                        </p:tgtEl>
                                        <p:attrNameLst>
                                          <p:attrName>ppt_x</p:attrName>
                                        </p:attrNameLst>
                                      </p:cBhvr>
                                      <p:tavLst>
                                        <p:tav tm="0">
                                          <p:val>
                                            <p:strVal val="1+#ppt_w/2"/>
                                          </p:val>
                                        </p:tav>
                                        <p:tav tm="100000">
                                          <p:val>
                                            <p:strVal val="#ppt_x"/>
                                          </p:val>
                                        </p:tav>
                                      </p:tavLst>
                                    </p:anim>
                                    <p:anim calcmode="lin" valueType="num">
                                      <p:cBhvr additive="base">
                                        <p:cTn id="49" dur="500" fill="hold"/>
                                        <p:tgtEl>
                                          <p:spTgt spid="37"/>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12" presetClass="entr" presetSubtype="4"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p:tgtEl>
                                          <p:spTgt spid="10"/>
                                        </p:tgtEl>
                                        <p:attrNameLst>
                                          <p:attrName>ppt_y</p:attrName>
                                        </p:attrNameLst>
                                      </p:cBhvr>
                                      <p:tavLst>
                                        <p:tav tm="0">
                                          <p:val>
                                            <p:strVal val="#ppt_y+#ppt_h*1.125000"/>
                                          </p:val>
                                        </p:tav>
                                        <p:tav tm="100000">
                                          <p:val>
                                            <p:strVal val="#ppt_y"/>
                                          </p:val>
                                        </p:tav>
                                      </p:tavLst>
                                    </p:anim>
                                    <p:animEffect transition="in" filter="wipe(up)">
                                      <p:cBhvr>
                                        <p:cTn id="54" dur="500"/>
                                        <p:tgtEl>
                                          <p:spTgt spid="10"/>
                                        </p:tgtEl>
                                      </p:cBhvr>
                                    </p:animEffect>
                                  </p:childTnLst>
                                </p:cTn>
                              </p:par>
                            </p:childTnLst>
                          </p:cTn>
                        </p:par>
                        <p:par>
                          <p:cTn id="55" fill="hold">
                            <p:stCondLst>
                              <p:cond delay="5250"/>
                            </p:stCondLst>
                            <p:childTnLst>
                              <p:par>
                                <p:cTn id="56" presetID="22" presetClass="entr" presetSubtype="1"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up)">
                                      <p:cBhvr>
                                        <p:cTn id="58"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2" grpId="0" animBg="1"/>
      <p:bldP spid="24" grpId="0" animBg="1"/>
      <p:bldP spid="27" grpId="0" animBg="1"/>
      <p:bldP spid="30" grpId="0"/>
      <p:bldP spid="31" grpId="0"/>
      <p:bldP spid="36"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平行四边形 507"/>
          <p:cNvSpPr/>
          <p:nvPr/>
        </p:nvSpPr>
        <p:spPr>
          <a:xfrm>
            <a:off x="9340626" y="5390232"/>
            <a:ext cx="2752542" cy="1791320"/>
          </a:xfrm>
          <a:prstGeom prst="parallelogram">
            <a:avLst>
              <a:gd name="adj" fmla="val 97345"/>
            </a:avLst>
          </a:prstGeom>
          <a:gradFill>
            <a:gsLst>
              <a:gs pos="45000">
                <a:srgbClr val="0863B5">
                  <a:alpha val="82000"/>
                </a:srgbClr>
              </a:gs>
              <a:gs pos="100000">
                <a:srgbClr val="004A7B">
                  <a:alpha val="7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9" name="平行四边形 508"/>
          <p:cNvSpPr/>
          <p:nvPr/>
        </p:nvSpPr>
        <p:spPr>
          <a:xfrm>
            <a:off x="9897860" y="4835969"/>
            <a:ext cx="1996019" cy="1298984"/>
          </a:xfrm>
          <a:prstGeom prst="parallelogram">
            <a:avLst>
              <a:gd name="adj" fmla="val 97345"/>
            </a:avLst>
          </a:prstGeom>
          <a:gradFill>
            <a:gsLst>
              <a:gs pos="45000">
                <a:srgbClr val="0863B5">
                  <a:alpha val="82000"/>
                </a:srgbClr>
              </a:gs>
              <a:gs pos="100000">
                <a:srgbClr val="004A7B">
                  <a:alpha val="7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0" name="平行四边形 509"/>
          <p:cNvSpPr/>
          <p:nvPr/>
        </p:nvSpPr>
        <p:spPr>
          <a:xfrm>
            <a:off x="9014572" y="5785306"/>
            <a:ext cx="1011940" cy="500586"/>
          </a:xfrm>
          <a:prstGeom prst="parallelogram">
            <a:avLst>
              <a:gd name="adj" fmla="val 97345"/>
            </a:avLst>
          </a:prstGeom>
          <a:gradFill>
            <a:gsLst>
              <a:gs pos="45000">
                <a:srgbClr val="0863B5">
                  <a:alpha val="82000"/>
                </a:srgbClr>
              </a:gs>
              <a:gs pos="100000">
                <a:srgbClr val="004A7B">
                  <a:alpha val="7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p:cNvSpPr txBox="1"/>
          <p:nvPr/>
        </p:nvSpPr>
        <p:spPr>
          <a:xfrm>
            <a:off x="644536" y="653424"/>
            <a:ext cx="1741182" cy="477054"/>
          </a:xfrm>
          <a:prstGeom prst="rect">
            <a:avLst/>
          </a:prstGeom>
          <a:noFill/>
        </p:spPr>
        <p:txBody>
          <a:bodyPr wrap="square" rtlCol="0">
            <a:spAutoFit/>
          </a:bodyPr>
          <a:lstStyle/>
          <a:p>
            <a:pPr algn="dist"/>
            <a:r>
              <a:rPr lang="zh-CN" altLang="en-US" sz="2500" b="1" dirty="0">
                <a:solidFill>
                  <a:schemeClr val="tx1">
                    <a:lumMod val="75000"/>
                    <a:lumOff val="25000"/>
                  </a:schemeClr>
                </a:solidFill>
                <a:latin typeface="方正正中黑简体" panose="02000000000000000000" pitchFamily="2" charset="-122"/>
                <a:ea typeface="方正正中黑简体" panose="02000000000000000000" pitchFamily="2" charset="-122"/>
              </a:rPr>
              <a:t>需求概述</a:t>
            </a:r>
          </a:p>
        </p:txBody>
      </p:sp>
      <p:cxnSp>
        <p:nvCxnSpPr>
          <p:cNvPr id="83" name="直接连接符 82"/>
          <p:cNvCxnSpPr/>
          <p:nvPr/>
        </p:nvCxnSpPr>
        <p:spPr>
          <a:xfrm>
            <a:off x="507000" y="307064"/>
            <a:ext cx="0" cy="1163935"/>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1515127" y="331731"/>
            <a:ext cx="2381" cy="1139268"/>
            <a:chOff x="1984580" y="1638048"/>
            <a:chExt cx="2381" cy="1139268"/>
          </a:xfrm>
        </p:grpSpPr>
        <p:cxnSp>
          <p:nvCxnSpPr>
            <p:cNvPr id="85" name="直接连接符 84"/>
            <p:cNvCxnSpPr/>
            <p:nvPr/>
          </p:nvCxnSpPr>
          <p:spPr>
            <a:xfrm flipV="1">
              <a:off x="1986961" y="1638048"/>
              <a:ext cx="0" cy="24001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V="1">
              <a:off x="1984580" y="2563230"/>
              <a:ext cx="0" cy="214086"/>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509382" y="304413"/>
            <a:ext cx="1008000" cy="1166586"/>
            <a:chOff x="509382" y="304413"/>
            <a:chExt cx="1008000" cy="1166586"/>
          </a:xfrm>
        </p:grpSpPr>
        <p:cxnSp>
          <p:nvCxnSpPr>
            <p:cNvPr id="88" name="直接连接符 87"/>
            <p:cNvCxnSpPr/>
            <p:nvPr/>
          </p:nvCxnSpPr>
          <p:spPr>
            <a:xfrm flipH="1">
              <a:off x="509382" y="304413"/>
              <a:ext cx="1008000"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509382" y="1470999"/>
              <a:ext cx="1005745"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sp>
        <p:nvSpPr>
          <p:cNvPr id="79" name="矩形 78">
            <a:extLst>
              <a:ext uri="{FF2B5EF4-FFF2-40B4-BE49-F238E27FC236}">
                <a16:creationId xmlns:a16="http://schemas.microsoft.com/office/drawing/2014/main" id="{F9121C1A-81B6-4FD3-9303-DB672D2F98A0}"/>
              </a:ext>
            </a:extLst>
          </p:cNvPr>
          <p:cNvSpPr/>
          <p:nvPr/>
        </p:nvSpPr>
        <p:spPr>
          <a:xfrm>
            <a:off x="345371" y="2026113"/>
            <a:ext cx="1741181" cy="461665"/>
          </a:xfrm>
          <a:prstGeom prst="rect">
            <a:avLst/>
          </a:prstGeom>
        </p:spPr>
        <p:txBody>
          <a:bodyPr wrap="square">
            <a:spAutoFit/>
          </a:bodyPr>
          <a:lstStyle/>
          <a:p>
            <a:pPr algn="dist"/>
            <a:r>
              <a:rPr lang="zh-CN" altLang="en-US" sz="2400" b="1" spc="300" dirty="0">
                <a:solidFill>
                  <a:srgbClr val="0863B5"/>
                </a:solidFill>
                <a:latin typeface="方正正中黑简体" panose="02000000000000000000" pitchFamily="2" charset="-122"/>
                <a:ea typeface="方正正中黑简体" panose="02000000000000000000" pitchFamily="2" charset="-122"/>
              </a:rPr>
              <a:t>功能介绍</a:t>
            </a:r>
            <a:endParaRPr lang="en-US" altLang="zh-CN" sz="2400" b="1" spc="300" dirty="0">
              <a:solidFill>
                <a:srgbClr val="0863B5"/>
              </a:solidFill>
              <a:latin typeface="方正正中黑简体" panose="02000000000000000000" pitchFamily="2" charset="-122"/>
              <a:ea typeface="方正正中黑简体" panose="02000000000000000000" pitchFamily="2" charset="-122"/>
            </a:endParaRPr>
          </a:p>
        </p:txBody>
      </p:sp>
      <p:grpSp>
        <p:nvGrpSpPr>
          <p:cNvPr id="5" name="组合 4">
            <a:extLst>
              <a:ext uri="{FF2B5EF4-FFF2-40B4-BE49-F238E27FC236}">
                <a16:creationId xmlns:a16="http://schemas.microsoft.com/office/drawing/2014/main" id="{5AB6E56F-A0C3-4D95-8E23-81D8410E9BB7}"/>
              </a:ext>
            </a:extLst>
          </p:cNvPr>
          <p:cNvGrpSpPr/>
          <p:nvPr/>
        </p:nvGrpSpPr>
        <p:grpSpPr>
          <a:xfrm>
            <a:off x="138647" y="2994194"/>
            <a:ext cx="5175033" cy="3863806"/>
            <a:chOff x="500711" y="2883229"/>
            <a:chExt cx="5889554" cy="3874252"/>
          </a:xfrm>
        </p:grpSpPr>
        <p:grpSp>
          <p:nvGrpSpPr>
            <p:cNvPr id="90" name="组合 89">
              <a:extLst>
                <a:ext uri="{FF2B5EF4-FFF2-40B4-BE49-F238E27FC236}">
                  <a16:creationId xmlns:a16="http://schemas.microsoft.com/office/drawing/2014/main" id="{FD88BE1E-7641-4E6A-8714-80FE048F552C}"/>
                </a:ext>
              </a:extLst>
            </p:cNvPr>
            <p:cNvGrpSpPr/>
            <p:nvPr/>
          </p:nvGrpSpPr>
          <p:grpSpPr>
            <a:xfrm>
              <a:off x="3565215" y="2883229"/>
              <a:ext cx="2781925" cy="648072"/>
              <a:chOff x="5366610" y="1666156"/>
              <a:chExt cx="2781925" cy="648072"/>
            </a:xfrm>
          </p:grpSpPr>
          <p:grpSp>
            <p:nvGrpSpPr>
              <p:cNvPr id="91" name="组合 90">
                <a:extLst>
                  <a:ext uri="{FF2B5EF4-FFF2-40B4-BE49-F238E27FC236}">
                    <a16:creationId xmlns:a16="http://schemas.microsoft.com/office/drawing/2014/main" id="{EFDC7DAD-DFE2-4F4B-891C-1AC34C055BBE}"/>
                  </a:ext>
                </a:extLst>
              </p:cNvPr>
              <p:cNvGrpSpPr/>
              <p:nvPr/>
            </p:nvGrpSpPr>
            <p:grpSpPr>
              <a:xfrm>
                <a:off x="7500463" y="1666156"/>
                <a:ext cx="648072" cy="648072"/>
                <a:chOff x="7465739" y="1666156"/>
                <a:chExt cx="648072" cy="648072"/>
              </a:xfrm>
            </p:grpSpPr>
            <p:grpSp>
              <p:nvGrpSpPr>
                <p:cNvPr id="95" name="组合 94">
                  <a:extLst>
                    <a:ext uri="{FF2B5EF4-FFF2-40B4-BE49-F238E27FC236}">
                      <a16:creationId xmlns:a16="http://schemas.microsoft.com/office/drawing/2014/main" id="{B2B70CA9-A675-4A29-A0E5-9E868BECF201}"/>
                    </a:ext>
                  </a:extLst>
                </p:cNvPr>
                <p:cNvGrpSpPr/>
                <p:nvPr/>
              </p:nvGrpSpPr>
              <p:grpSpPr>
                <a:xfrm>
                  <a:off x="7465739" y="1666156"/>
                  <a:ext cx="648072" cy="648072"/>
                  <a:chOff x="8761883" y="1666156"/>
                  <a:chExt cx="648072" cy="648072"/>
                </a:xfrm>
              </p:grpSpPr>
              <p:sp>
                <p:nvSpPr>
                  <p:cNvPr id="97" name="椭圆 96">
                    <a:extLst>
                      <a:ext uri="{FF2B5EF4-FFF2-40B4-BE49-F238E27FC236}">
                        <a16:creationId xmlns:a16="http://schemas.microsoft.com/office/drawing/2014/main" id="{EA1CE891-BB0D-42F7-B8DC-9B0886B416EC}"/>
                      </a:ext>
                    </a:extLst>
                  </p:cNvPr>
                  <p:cNvSpPr/>
                  <p:nvPr/>
                </p:nvSpPr>
                <p:spPr>
                  <a:xfrm>
                    <a:off x="8761883" y="1666156"/>
                    <a:ext cx="648072" cy="648072"/>
                  </a:xfrm>
                  <a:prstGeom prst="ellipse">
                    <a:avLst/>
                  </a:prstGeom>
                  <a:solidFill>
                    <a:srgbClr val="226AA6"/>
                  </a:solidFill>
                  <a:ln>
                    <a:noFil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明黑" panose="020B0300000000000000" pitchFamily="34" charset="-122"/>
                      <a:ea typeface="明黑" panose="020B0300000000000000" pitchFamily="34" charset="-122"/>
                    </a:endParaRPr>
                  </a:p>
                </p:txBody>
              </p:sp>
              <p:sp>
                <p:nvSpPr>
                  <p:cNvPr id="98" name="椭圆 97">
                    <a:extLst>
                      <a:ext uri="{FF2B5EF4-FFF2-40B4-BE49-F238E27FC236}">
                        <a16:creationId xmlns:a16="http://schemas.microsoft.com/office/drawing/2014/main" id="{43DA5622-5CDC-4AEE-9472-6707E4823135}"/>
                      </a:ext>
                    </a:extLst>
                  </p:cNvPr>
                  <p:cNvSpPr/>
                  <p:nvPr/>
                </p:nvSpPr>
                <p:spPr>
                  <a:xfrm>
                    <a:off x="8814134" y="1718606"/>
                    <a:ext cx="543571" cy="54317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明黑" panose="020B0300000000000000" pitchFamily="34" charset="-122"/>
                      <a:ea typeface="明黑" panose="020B0300000000000000" pitchFamily="34" charset="-122"/>
                    </a:endParaRPr>
                  </a:p>
                </p:txBody>
              </p:sp>
            </p:grpSp>
            <p:sp>
              <p:nvSpPr>
                <p:cNvPr id="96" name="TextBox 33">
                  <a:extLst>
                    <a:ext uri="{FF2B5EF4-FFF2-40B4-BE49-F238E27FC236}">
                      <a16:creationId xmlns:a16="http://schemas.microsoft.com/office/drawing/2014/main" id="{C98A181C-3AAE-4A86-9108-7D8F0A635A63}"/>
                    </a:ext>
                  </a:extLst>
                </p:cNvPr>
                <p:cNvSpPr txBox="1"/>
                <p:nvPr/>
              </p:nvSpPr>
              <p:spPr>
                <a:xfrm>
                  <a:off x="7476708" y="1744306"/>
                  <a:ext cx="62613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rgbClr val="226AA6"/>
                      </a:solidFill>
                      <a:latin typeface="明黑" panose="020B0300000000000000" pitchFamily="34" charset="-122"/>
                      <a:ea typeface="明黑" panose="020B0300000000000000" pitchFamily="34" charset="-122"/>
                    </a:rPr>
                    <a:t>02</a:t>
                  </a:r>
                  <a:endParaRPr lang="zh-CN" altLang="en-US" sz="2400" dirty="0">
                    <a:solidFill>
                      <a:srgbClr val="226AA6"/>
                    </a:solidFill>
                    <a:latin typeface="明黑" panose="020B0300000000000000" pitchFamily="34" charset="-122"/>
                    <a:ea typeface="明黑" panose="020B0300000000000000" pitchFamily="34" charset="-122"/>
                  </a:endParaRPr>
                </a:p>
              </p:txBody>
            </p:sp>
          </p:grpSp>
          <p:grpSp>
            <p:nvGrpSpPr>
              <p:cNvPr id="92" name="组合 91">
                <a:extLst>
                  <a:ext uri="{FF2B5EF4-FFF2-40B4-BE49-F238E27FC236}">
                    <a16:creationId xmlns:a16="http://schemas.microsoft.com/office/drawing/2014/main" id="{1ADAF557-38B4-4F34-B1DC-C82262D4FEC9}"/>
                  </a:ext>
                </a:extLst>
              </p:cNvPr>
              <p:cNvGrpSpPr/>
              <p:nvPr/>
            </p:nvGrpSpPr>
            <p:grpSpPr>
              <a:xfrm>
                <a:off x="5366610" y="1818131"/>
                <a:ext cx="1918643" cy="399530"/>
                <a:chOff x="5346197" y="1805384"/>
                <a:chExt cx="1918643" cy="399530"/>
              </a:xfrm>
            </p:grpSpPr>
            <p:sp>
              <p:nvSpPr>
                <p:cNvPr id="93" name="圆角矩形 495">
                  <a:extLst>
                    <a:ext uri="{FF2B5EF4-FFF2-40B4-BE49-F238E27FC236}">
                      <a16:creationId xmlns:a16="http://schemas.microsoft.com/office/drawing/2014/main" id="{C6136478-43A3-4535-9D66-AB5D3FE53FF4}"/>
                    </a:ext>
                  </a:extLst>
                </p:cNvPr>
                <p:cNvSpPr/>
                <p:nvPr/>
              </p:nvSpPr>
              <p:spPr>
                <a:xfrm>
                  <a:off x="5346197" y="1805384"/>
                  <a:ext cx="1918643" cy="360535"/>
                </a:xfrm>
                <a:prstGeom prst="roundRect">
                  <a:avLst/>
                </a:prstGeom>
                <a:solidFill>
                  <a:srgbClr val="226A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明黑" panose="020B0300000000000000" pitchFamily="34" charset="-122"/>
                    <a:ea typeface="明黑" panose="020B0300000000000000" pitchFamily="34" charset="-122"/>
                  </a:endParaRPr>
                </a:p>
              </p:txBody>
            </p:sp>
            <p:sp>
              <p:nvSpPr>
                <p:cNvPr id="94" name="文本框 75">
                  <a:extLst>
                    <a:ext uri="{FF2B5EF4-FFF2-40B4-BE49-F238E27FC236}">
                      <a16:creationId xmlns:a16="http://schemas.microsoft.com/office/drawing/2014/main" id="{3FB532FC-52CD-4766-B768-4177F40BBF39}"/>
                    </a:ext>
                  </a:extLst>
                </p:cNvPr>
                <p:cNvSpPr txBox="1"/>
                <p:nvPr/>
              </p:nvSpPr>
              <p:spPr>
                <a:xfrm>
                  <a:off x="5701546" y="1835582"/>
                  <a:ext cx="124403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b="1" dirty="0">
                      <a:solidFill>
                        <a:schemeClr val="bg1"/>
                      </a:solidFill>
                      <a:latin typeface="明黑" panose="020B0300000000000000" pitchFamily="34" charset="-122"/>
                      <a:ea typeface="明黑" panose="020B0300000000000000" pitchFamily="34" charset="-122"/>
                    </a:rPr>
                    <a:t>经理打卡</a:t>
                  </a:r>
                </a:p>
              </p:txBody>
            </p:sp>
          </p:grpSp>
        </p:grpSp>
        <p:grpSp>
          <p:nvGrpSpPr>
            <p:cNvPr id="108" name="组合 107">
              <a:extLst>
                <a:ext uri="{FF2B5EF4-FFF2-40B4-BE49-F238E27FC236}">
                  <a16:creationId xmlns:a16="http://schemas.microsoft.com/office/drawing/2014/main" id="{BA34D156-6AA6-4A13-8077-F0E3EA9A13B2}"/>
                </a:ext>
              </a:extLst>
            </p:cNvPr>
            <p:cNvGrpSpPr/>
            <p:nvPr/>
          </p:nvGrpSpPr>
          <p:grpSpPr>
            <a:xfrm>
              <a:off x="3608340" y="3891680"/>
              <a:ext cx="2781925" cy="648072"/>
              <a:chOff x="5366610" y="1666156"/>
              <a:chExt cx="2781925" cy="648072"/>
            </a:xfrm>
          </p:grpSpPr>
          <p:grpSp>
            <p:nvGrpSpPr>
              <p:cNvPr id="109" name="组合 108">
                <a:extLst>
                  <a:ext uri="{FF2B5EF4-FFF2-40B4-BE49-F238E27FC236}">
                    <a16:creationId xmlns:a16="http://schemas.microsoft.com/office/drawing/2014/main" id="{774E52F3-A1C8-442A-BB65-8AEE5AB986A2}"/>
                  </a:ext>
                </a:extLst>
              </p:cNvPr>
              <p:cNvGrpSpPr/>
              <p:nvPr/>
            </p:nvGrpSpPr>
            <p:grpSpPr>
              <a:xfrm>
                <a:off x="7500463" y="1666156"/>
                <a:ext cx="648072" cy="648072"/>
                <a:chOff x="7465739" y="1666156"/>
                <a:chExt cx="648072" cy="648072"/>
              </a:xfrm>
            </p:grpSpPr>
            <p:grpSp>
              <p:nvGrpSpPr>
                <p:cNvPr id="113" name="组合 112">
                  <a:extLst>
                    <a:ext uri="{FF2B5EF4-FFF2-40B4-BE49-F238E27FC236}">
                      <a16:creationId xmlns:a16="http://schemas.microsoft.com/office/drawing/2014/main" id="{B5A73AB6-EBAD-4435-A5F5-6B018D08E3D7}"/>
                    </a:ext>
                  </a:extLst>
                </p:cNvPr>
                <p:cNvGrpSpPr/>
                <p:nvPr/>
              </p:nvGrpSpPr>
              <p:grpSpPr>
                <a:xfrm>
                  <a:off x="7465739" y="1666156"/>
                  <a:ext cx="648072" cy="648072"/>
                  <a:chOff x="8761883" y="1666156"/>
                  <a:chExt cx="648072" cy="648072"/>
                </a:xfrm>
              </p:grpSpPr>
              <p:sp>
                <p:nvSpPr>
                  <p:cNvPr id="115" name="椭圆 114">
                    <a:extLst>
                      <a:ext uri="{FF2B5EF4-FFF2-40B4-BE49-F238E27FC236}">
                        <a16:creationId xmlns:a16="http://schemas.microsoft.com/office/drawing/2014/main" id="{E4830C70-C2E5-4186-B814-FDF26A612093}"/>
                      </a:ext>
                    </a:extLst>
                  </p:cNvPr>
                  <p:cNvSpPr/>
                  <p:nvPr/>
                </p:nvSpPr>
                <p:spPr>
                  <a:xfrm>
                    <a:off x="8761883" y="1666156"/>
                    <a:ext cx="648072" cy="648072"/>
                  </a:xfrm>
                  <a:prstGeom prst="ellipse">
                    <a:avLst/>
                  </a:prstGeom>
                  <a:solidFill>
                    <a:srgbClr val="226AA6"/>
                  </a:solidFill>
                  <a:ln>
                    <a:noFil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明黑" panose="020B0300000000000000" pitchFamily="34" charset="-122"/>
                      <a:ea typeface="明黑" panose="020B0300000000000000" pitchFamily="34" charset="-122"/>
                    </a:endParaRPr>
                  </a:p>
                </p:txBody>
              </p:sp>
              <p:sp>
                <p:nvSpPr>
                  <p:cNvPr id="116" name="椭圆 115">
                    <a:extLst>
                      <a:ext uri="{FF2B5EF4-FFF2-40B4-BE49-F238E27FC236}">
                        <a16:creationId xmlns:a16="http://schemas.microsoft.com/office/drawing/2014/main" id="{7FC69FB6-D6E2-4ECE-A5C6-AAE109D03582}"/>
                      </a:ext>
                    </a:extLst>
                  </p:cNvPr>
                  <p:cNvSpPr/>
                  <p:nvPr/>
                </p:nvSpPr>
                <p:spPr>
                  <a:xfrm>
                    <a:off x="8814134" y="1718606"/>
                    <a:ext cx="543571" cy="54317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明黑" panose="020B0300000000000000" pitchFamily="34" charset="-122"/>
                      <a:ea typeface="明黑" panose="020B0300000000000000" pitchFamily="34" charset="-122"/>
                    </a:endParaRPr>
                  </a:p>
                </p:txBody>
              </p:sp>
            </p:grpSp>
            <p:sp>
              <p:nvSpPr>
                <p:cNvPr id="114" name="TextBox 33">
                  <a:extLst>
                    <a:ext uri="{FF2B5EF4-FFF2-40B4-BE49-F238E27FC236}">
                      <a16:creationId xmlns:a16="http://schemas.microsoft.com/office/drawing/2014/main" id="{971A9C2A-7593-439C-A161-B50E8EA76240}"/>
                    </a:ext>
                  </a:extLst>
                </p:cNvPr>
                <p:cNvSpPr txBox="1"/>
                <p:nvPr/>
              </p:nvSpPr>
              <p:spPr>
                <a:xfrm>
                  <a:off x="7476708" y="1744306"/>
                  <a:ext cx="62613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rgbClr val="226AA6"/>
                      </a:solidFill>
                      <a:latin typeface="明黑" panose="020B0300000000000000" pitchFamily="34" charset="-122"/>
                      <a:ea typeface="明黑" panose="020B0300000000000000" pitchFamily="34" charset="-122"/>
                    </a:rPr>
                    <a:t>04</a:t>
                  </a:r>
                  <a:endParaRPr lang="zh-CN" altLang="en-US" sz="2400" dirty="0">
                    <a:solidFill>
                      <a:srgbClr val="226AA6"/>
                    </a:solidFill>
                    <a:latin typeface="明黑" panose="020B0300000000000000" pitchFamily="34" charset="-122"/>
                    <a:ea typeface="明黑" panose="020B0300000000000000" pitchFamily="34" charset="-122"/>
                  </a:endParaRPr>
                </a:p>
              </p:txBody>
            </p:sp>
          </p:grpSp>
          <p:grpSp>
            <p:nvGrpSpPr>
              <p:cNvPr id="110" name="组合 109">
                <a:extLst>
                  <a:ext uri="{FF2B5EF4-FFF2-40B4-BE49-F238E27FC236}">
                    <a16:creationId xmlns:a16="http://schemas.microsoft.com/office/drawing/2014/main" id="{728D0531-0FB3-4D6E-9D66-80114134061C}"/>
                  </a:ext>
                </a:extLst>
              </p:cNvPr>
              <p:cNvGrpSpPr/>
              <p:nvPr/>
            </p:nvGrpSpPr>
            <p:grpSpPr>
              <a:xfrm>
                <a:off x="5366610" y="1818131"/>
                <a:ext cx="1918643" cy="399530"/>
                <a:chOff x="5346197" y="1805384"/>
                <a:chExt cx="1918643" cy="399530"/>
              </a:xfrm>
            </p:grpSpPr>
            <p:sp>
              <p:nvSpPr>
                <p:cNvPr id="111" name="圆角矩形 495">
                  <a:extLst>
                    <a:ext uri="{FF2B5EF4-FFF2-40B4-BE49-F238E27FC236}">
                      <a16:creationId xmlns:a16="http://schemas.microsoft.com/office/drawing/2014/main" id="{BA36F74B-863D-4A3F-8153-AE2EB1556135}"/>
                    </a:ext>
                  </a:extLst>
                </p:cNvPr>
                <p:cNvSpPr/>
                <p:nvPr/>
              </p:nvSpPr>
              <p:spPr>
                <a:xfrm>
                  <a:off x="5346197" y="1805384"/>
                  <a:ext cx="1918643" cy="360535"/>
                </a:xfrm>
                <a:prstGeom prst="roundRect">
                  <a:avLst/>
                </a:prstGeom>
                <a:solidFill>
                  <a:srgbClr val="226A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明黑" panose="020B0300000000000000" pitchFamily="34" charset="-122"/>
                    <a:ea typeface="明黑" panose="020B0300000000000000" pitchFamily="34" charset="-122"/>
                  </a:endParaRPr>
                </a:p>
              </p:txBody>
            </p:sp>
            <p:sp>
              <p:nvSpPr>
                <p:cNvPr id="112" name="文本框 75">
                  <a:extLst>
                    <a:ext uri="{FF2B5EF4-FFF2-40B4-BE49-F238E27FC236}">
                      <a16:creationId xmlns:a16="http://schemas.microsoft.com/office/drawing/2014/main" id="{4A25E843-B89C-435B-9C11-C3E8441112EE}"/>
                    </a:ext>
                  </a:extLst>
                </p:cNvPr>
                <p:cNvSpPr txBox="1"/>
                <p:nvPr/>
              </p:nvSpPr>
              <p:spPr>
                <a:xfrm>
                  <a:off x="5483686" y="1835582"/>
                  <a:ext cx="163176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b="1" dirty="0">
                      <a:solidFill>
                        <a:schemeClr val="bg1"/>
                      </a:solidFill>
                      <a:latin typeface="明黑" panose="020B0300000000000000" pitchFamily="34" charset="-122"/>
                      <a:ea typeface="明黑" panose="020B0300000000000000" pitchFamily="34" charset="-122"/>
                    </a:rPr>
                    <a:t>经理修改密码</a:t>
                  </a:r>
                </a:p>
              </p:txBody>
            </p:sp>
          </p:grpSp>
        </p:grpSp>
        <p:grpSp>
          <p:nvGrpSpPr>
            <p:cNvPr id="117" name="组合 116">
              <a:extLst>
                <a:ext uri="{FF2B5EF4-FFF2-40B4-BE49-F238E27FC236}">
                  <a16:creationId xmlns:a16="http://schemas.microsoft.com/office/drawing/2014/main" id="{850A021B-043D-4332-A79F-E4A1B62D728A}"/>
                </a:ext>
              </a:extLst>
            </p:cNvPr>
            <p:cNvGrpSpPr/>
            <p:nvPr/>
          </p:nvGrpSpPr>
          <p:grpSpPr>
            <a:xfrm>
              <a:off x="3597370" y="5066196"/>
              <a:ext cx="2781925" cy="648072"/>
              <a:chOff x="5366610" y="1666156"/>
              <a:chExt cx="2781925" cy="648072"/>
            </a:xfrm>
          </p:grpSpPr>
          <p:grpSp>
            <p:nvGrpSpPr>
              <p:cNvPr id="118" name="组合 117">
                <a:extLst>
                  <a:ext uri="{FF2B5EF4-FFF2-40B4-BE49-F238E27FC236}">
                    <a16:creationId xmlns:a16="http://schemas.microsoft.com/office/drawing/2014/main" id="{10E2FAB0-0C5E-46E4-AB64-A1F5DEC9796C}"/>
                  </a:ext>
                </a:extLst>
              </p:cNvPr>
              <p:cNvGrpSpPr/>
              <p:nvPr/>
            </p:nvGrpSpPr>
            <p:grpSpPr>
              <a:xfrm>
                <a:off x="7500463" y="1666156"/>
                <a:ext cx="648072" cy="648072"/>
                <a:chOff x="7465739" y="1666156"/>
                <a:chExt cx="648072" cy="648072"/>
              </a:xfrm>
            </p:grpSpPr>
            <p:grpSp>
              <p:nvGrpSpPr>
                <p:cNvPr id="122" name="组合 121">
                  <a:extLst>
                    <a:ext uri="{FF2B5EF4-FFF2-40B4-BE49-F238E27FC236}">
                      <a16:creationId xmlns:a16="http://schemas.microsoft.com/office/drawing/2014/main" id="{2A8C6A79-7322-4CD3-8790-6F2C49CA0619}"/>
                    </a:ext>
                  </a:extLst>
                </p:cNvPr>
                <p:cNvGrpSpPr/>
                <p:nvPr/>
              </p:nvGrpSpPr>
              <p:grpSpPr>
                <a:xfrm>
                  <a:off x="7465739" y="1666156"/>
                  <a:ext cx="648072" cy="648072"/>
                  <a:chOff x="8761883" y="1666156"/>
                  <a:chExt cx="648072" cy="648072"/>
                </a:xfrm>
              </p:grpSpPr>
              <p:sp>
                <p:nvSpPr>
                  <p:cNvPr id="124" name="椭圆 123">
                    <a:extLst>
                      <a:ext uri="{FF2B5EF4-FFF2-40B4-BE49-F238E27FC236}">
                        <a16:creationId xmlns:a16="http://schemas.microsoft.com/office/drawing/2014/main" id="{05E63D73-597A-4374-B041-A7DF641E9BCA}"/>
                      </a:ext>
                    </a:extLst>
                  </p:cNvPr>
                  <p:cNvSpPr/>
                  <p:nvPr/>
                </p:nvSpPr>
                <p:spPr>
                  <a:xfrm>
                    <a:off x="8761883" y="1666156"/>
                    <a:ext cx="648072" cy="648072"/>
                  </a:xfrm>
                  <a:prstGeom prst="ellipse">
                    <a:avLst/>
                  </a:prstGeom>
                  <a:solidFill>
                    <a:srgbClr val="226AA6"/>
                  </a:solidFill>
                  <a:ln>
                    <a:noFil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明黑" panose="020B0300000000000000" pitchFamily="34" charset="-122"/>
                      <a:ea typeface="明黑" panose="020B0300000000000000" pitchFamily="34" charset="-122"/>
                    </a:endParaRPr>
                  </a:p>
                </p:txBody>
              </p:sp>
              <p:sp>
                <p:nvSpPr>
                  <p:cNvPr id="125" name="椭圆 124">
                    <a:extLst>
                      <a:ext uri="{FF2B5EF4-FFF2-40B4-BE49-F238E27FC236}">
                        <a16:creationId xmlns:a16="http://schemas.microsoft.com/office/drawing/2014/main" id="{441CEEEE-F638-49D9-99C2-32D9E82E58AE}"/>
                      </a:ext>
                    </a:extLst>
                  </p:cNvPr>
                  <p:cNvSpPr/>
                  <p:nvPr/>
                </p:nvSpPr>
                <p:spPr>
                  <a:xfrm>
                    <a:off x="8814134" y="1718606"/>
                    <a:ext cx="543571" cy="54317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明黑" panose="020B0300000000000000" pitchFamily="34" charset="-122"/>
                      <a:ea typeface="明黑" panose="020B0300000000000000" pitchFamily="34" charset="-122"/>
                    </a:endParaRPr>
                  </a:p>
                </p:txBody>
              </p:sp>
            </p:grpSp>
            <p:sp>
              <p:nvSpPr>
                <p:cNvPr id="123" name="TextBox 33">
                  <a:extLst>
                    <a:ext uri="{FF2B5EF4-FFF2-40B4-BE49-F238E27FC236}">
                      <a16:creationId xmlns:a16="http://schemas.microsoft.com/office/drawing/2014/main" id="{0B2A4BA4-9C79-47F2-83AC-5C7329A4293A}"/>
                    </a:ext>
                  </a:extLst>
                </p:cNvPr>
                <p:cNvSpPr txBox="1"/>
                <p:nvPr/>
              </p:nvSpPr>
              <p:spPr>
                <a:xfrm>
                  <a:off x="7476708" y="1744306"/>
                  <a:ext cx="62613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rgbClr val="226AA6"/>
                      </a:solidFill>
                      <a:latin typeface="明黑" panose="020B0300000000000000" pitchFamily="34" charset="-122"/>
                      <a:ea typeface="明黑" panose="020B0300000000000000" pitchFamily="34" charset="-122"/>
                    </a:rPr>
                    <a:t>06</a:t>
                  </a:r>
                  <a:endParaRPr lang="zh-CN" altLang="en-US" sz="2400" dirty="0">
                    <a:solidFill>
                      <a:srgbClr val="226AA6"/>
                    </a:solidFill>
                    <a:latin typeface="明黑" panose="020B0300000000000000" pitchFamily="34" charset="-122"/>
                    <a:ea typeface="明黑" panose="020B0300000000000000" pitchFamily="34" charset="-122"/>
                  </a:endParaRPr>
                </a:p>
              </p:txBody>
            </p:sp>
          </p:grpSp>
          <p:grpSp>
            <p:nvGrpSpPr>
              <p:cNvPr id="119" name="组合 118">
                <a:extLst>
                  <a:ext uri="{FF2B5EF4-FFF2-40B4-BE49-F238E27FC236}">
                    <a16:creationId xmlns:a16="http://schemas.microsoft.com/office/drawing/2014/main" id="{47C0C248-359E-4759-ADFC-73CCB6EA1740}"/>
                  </a:ext>
                </a:extLst>
              </p:cNvPr>
              <p:cNvGrpSpPr/>
              <p:nvPr/>
            </p:nvGrpSpPr>
            <p:grpSpPr>
              <a:xfrm>
                <a:off x="5366610" y="1818131"/>
                <a:ext cx="1918643" cy="399530"/>
                <a:chOff x="5346197" y="1805384"/>
                <a:chExt cx="1918643" cy="399530"/>
              </a:xfrm>
            </p:grpSpPr>
            <p:sp>
              <p:nvSpPr>
                <p:cNvPr id="120" name="圆角矩形 495">
                  <a:extLst>
                    <a:ext uri="{FF2B5EF4-FFF2-40B4-BE49-F238E27FC236}">
                      <a16:creationId xmlns:a16="http://schemas.microsoft.com/office/drawing/2014/main" id="{FD3CB422-1C0A-4109-ACBF-EB5ABB9D3BE8}"/>
                    </a:ext>
                  </a:extLst>
                </p:cNvPr>
                <p:cNvSpPr/>
                <p:nvPr/>
              </p:nvSpPr>
              <p:spPr>
                <a:xfrm>
                  <a:off x="5346197" y="1805384"/>
                  <a:ext cx="1918643" cy="360535"/>
                </a:xfrm>
                <a:prstGeom prst="roundRect">
                  <a:avLst/>
                </a:prstGeom>
                <a:solidFill>
                  <a:srgbClr val="226A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明黑" panose="020B0300000000000000" pitchFamily="34" charset="-122"/>
                    <a:ea typeface="明黑" panose="020B0300000000000000" pitchFamily="34" charset="-122"/>
                  </a:endParaRPr>
                </a:p>
              </p:txBody>
            </p:sp>
            <p:sp>
              <p:nvSpPr>
                <p:cNvPr id="121" name="文本框 75">
                  <a:extLst>
                    <a:ext uri="{FF2B5EF4-FFF2-40B4-BE49-F238E27FC236}">
                      <a16:creationId xmlns:a16="http://schemas.microsoft.com/office/drawing/2014/main" id="{D14DBA80-B47A-417A-8A5F-837FCE7D93EE}"/>
                    </a:ext>
                  </a:extLst>
                </p:cNvPr>
                <p:cNvSpPr txBox="1"/>
                <p:nvPr/>
              </p:nvSpPr>
              <p:spPr>
                <a:xfrm>
                  <a:off x="5701546" y="1835582"/>
                  <a:ext cx="124403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b="1" dirty="0">
                      <a:solidFill>
                        <a:schemeClr val="bg1"/>
                      </a:solidFill>
                      <a:latin typeface="明黑" panose="020B0300000000000000" pitchFamily="34" charset="-122"/>
                      <a:ea typeface="明黑" panose="020B0300000000000000" pitchFamily="34" charset="-122"/>
                    </a:rPr>
                    <a:t>数据导出</a:t>
                  </a:r>
                </a:p>
              </p:txBody>
            </p:sp>
          </p:grpSp>
        </p:grpSp>
        <p:grpSp>
          <p:nvGrpSpPr>
            <p:cNvPr id="4" name="组合 3">
              <a:extLst>
                <a:ext uri="{FF2B5EF4-FFF2-40B4-BE49-F238E27FC236}">
                  <a16:creationId xmlns:a16="http://schemas.microsoft.com/office/drawing/2014/main" id="{E52FA634-FA08-42AE-A02E-33C1DDD8B892}"/>
                </a:ext>
              </a:extLst>
            </p:cNvPr>
            <p:cNvGrpSpPr/>
            <p:nvPr/>
          </p:nvGrpSpPr>
          <p:grpSpPr>
            <a:xfrm>
              <a:off x="500711" y="2883229"/>
              <a:ext cx="2902640" cy="3874252"/>
              <a:chOff x="500711" y="2883229"/>
              <a:chExt cx="2902640" cy="3874252"/>
            </a:xfrm>
          </p:grpSpPr>
          <p:grpSp>
            <p:nvGrpSpPr>
              <p:cNvPr id="462" name="组合 461"/>
              <p:cNvGrpSpPr/>
              <p:nvPr/>
            </p:nvGrpSpPr>
            <p:grpSpPr>
              <a:xfrm>
                <a:off x="540160" y="2894099"/>
                <a:ext cx="2627232" cy="648072"/>
                <a:chOff x="7500463" y="1666156"/>
                <a:chExt cx="2627232" cy="648072"/>
              </a:xfrm>
            </p:grpSpPr>
            <p:grpSp>
              <p:nvGrpSpPr>
                <p:cNvPr id="494" name="组合 493"/>
                <p:cNvGrpSpPr/>
                <p:nvPr/>
              </p:nvGrpSpPr>
              <p:grpSpPr>
                <a:xfrm>
                  <a:off x="7500463" y="1666156"/>
                  <a:ext cx="648072" cy="648072"/>
                  <a:chOff x="7465739" y="1666156"/>
                  <a:chExt cx="648072" cy="648072"/>
                </a:xfrm>
              </p:grpSpPr>
              <p:grpSp>
                <p:nvGrpSpPr>
                  <p:cNvPr id="498" name="组合 497"/>
                  <p:cNvGrpSpPr/>
                  <p:nvPr/>
                </p:nvGrpSpPr>
                <p:grpSpPr>
                  <a:xfrm>
                    <a:off x="7465739" y="1666156"/>
                    <a:ext cx="648072" cy="648072"/>
                    <a:chOff x="8761883" y="1666156"/>
                    <a:chExt cx="648072" cy="648072"/>
                  </a:xfrm>
                </p:grpSpPr>
                <p:sp>
                  <p:nvSpPr>
                    <p:cNvPr id="500" name="椭圆 499"/>
                    <p:cNvSpPr/>
                    <p:nvPr/>
                  </p:nvSpPr>
                  <p:spPr>
                    <a:xfrm>
                      <a:off x="8761883" y="1666156"/>
                      <a:ext cx="648072" cy="648072"/>
                    </a:xfrm>
                    <a:prstGeom prst="ellipse">
                      <a:avLst/>
                    </a:prstGeom>
                    <a:solidFill>
                      <a:srgbClr val="226AA6"/>
                    </a:solidFill>
                    <a:ln>
                      <a:noFil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明黑" panose="020B0300000000000000" pitchFamily="34" charset="-122"/>
                        <a:ea typeface="明黑" panose="020B0300000000000000" pitchFamily="34" charset="-122"/>
                      </a:endParaRPr>
                    </a:p>
                  </p:txBody>
                </p:sp>
                <p:sp>
                  <p:nvSpPr>
                    <p:cNvPr id="501" name="椭圆 500"/>
                    <p:cNvSpPr/>
                    <p:nvPr/>
                  </p:nvSpPr>
                  <p:spPr>
                    <a:xfrm>
                      <a:off x="8814134" y="1718606"/>
                      <a:ext cx="543571" cy="54317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明黑" panose="020B0300000000000000" pitchFamily="34" charset="-122"/>
                        <a:ea typeface="明黑" panose="020B0300000000000000" pitchFamily="34" charset="-122"/>
                      </a:endParaRPr>
                    </a:p>
                  </p:txBody>
                </p:sp>
              </p:grpSp>
              <p:sp>
                <p:nvSpPr>
                  <p:cNvPr id="499" name="TextBox 33"/>
                  <p:cNvSpPr txBox="1"/>
                  <p:nvPr/>
                </p:nvSpPr>
                <p:spPr>
                  <a:xfrm>
                    <a:off x="7476709" y="1759360"/>
                    <a:ext cx="62613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rgbClr val="226AA6"/>
                        </a:solidFill>
                        <a:latin typeface="明黑" panose="020B0300000000000000" pitchFamily="34" charset="-122"/>
                        <a:ea typeface="明黑" panose="020B0300000000000000" pitchFamily="34" charset="-122"/>
                      </a:rPr>
                      <a:t>01</a:t>
                    </a:r>
                    <a:endParaRPr lang="zh-CN" altLang="en-US" sz="2400" dirty="0">
                      <a:solidFill>
                        <a:srgbClr val="226AA6"/>
                      </a:solidFill>
                      <a:latin typeface="明黑" panose="020B0300000000000000" pitchFamily="34" charset="-122"/>
                      <a:ea typeface="明黑" panose="020B0300000000000000" pitchFamily="34" charset="-122"/>
                    </a:endParaRPr>
                  </a:p>
                </p:txBody>
              </p:sp>
            </p:grpSp>
            <p:grpSp>
              <p:nvGrpSpPr>
                <p:cNvPr id="495" name="组合 494"/>
                <p:cNvGrpSpPr/>
                <p:nvPr/>
              </p:nvGrpSpPr>
              <p:grpSpPr>
                <a:xfrm>
                  <a:off x="8209052" y="1805526"/>
                  <a:ext cx="1918643" cy="369332"/>
                  <a:chOff x="8188639" y="1792779"/>
                  <a:chExt cx="1918643" cy="369332"/>
                </a:xfrm>
              </p:grpSpPr>
              <p:sp>
                <p:nvSpPr>
                  <p:cNvPr id="496" name="圆角矩形 495"/>
                  <p:cNvSpPr/>
                  <p:nvPr/>
                </p:nvSpPr>
                <p:spPr>
                  <a:xfrm>
                    <a:off x="8188639" y="1797178"/>
                    <a:ext cx="1918643" cy="360535"/>
                  </a:xfrm>
                  <a:prstGeom prst="roundRect">
                    <a:avLst/>
                  </a:prstGeom>
                  <a:solidFill>
                    <a:srgbClr val="226A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明黑" panose="020B0300000000000000" pitchFamily="34" charset="-122"/>
                      <a:ea typeface="明黑" panose="020B0300000000000000" pitchFamily="34" charset="-122"/>
                    </a:endParaRPr>
                  </a:p>
                </p:txBody>
              </p:sp>
              <p:sp>
                <p:nvSpPr>
                  <p:cNvPr id="497" name="文本框 75"/>
                  <p:cNvSpPr txBox="1"/>
                  <p:nvPr/>
                </p:nvSpPr>
                <p:spPr>
                  <a:xfrm>
                    <a:off x="8525945" y="1792779"/>
                    <a:ext cx="124403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b="1" dirty="0">
                        <a:solidFill>
                          <a:schemeClr val="bg1"/>
                        </a:solidFill>
                        <a:latin typeface="明黑" panose="020B0300000000000000" pitchFamily="34" charset="-122"/>
                        <a:ea typeface="明黑" panose="020B0300000000000000" pitchFamily="34" charset="-122"/>
                      </a:rPr>
                      <a:t>员工打卡</a:t>
                    </a:r>
                  </a:p>
                </p:txBody>
              </p:sp>
            </p:grpSp>
          </p:grpSp>
          <p:grpSp>
            <p:nvGrpSpPr>
              <p:cNvPr id="464" name="组合 463"/>
              <p:cNvGrpSpPr/>
              <p:nvPr/>
            </p:nvGrpSpPr>
            <p:grpSpPr>
              <a:xfrm>
                <a:off x="507000" y="3896164"/>
                <a:ext cx="2627232" cy="648072"/>
                <a:chOff x="6337803" y="2865786"/>
                <a:chExt cx="2627232" cy="648072"/>
              </a:xfrm>
            </p:grpSpPr>
            <p:grpSp>
              <p:nvGrpSpPr>
                <p:cNvPr id="486" name="组合 485"/>
                <p:cNvGrpSpPr/>
                <p:nvPr/>
              </p:nvGrpSpPr>
              <p:grpSpPr>
                <a:xfrm>
                  <a:off x="6337803" y="2865786"/>
                  <a:ext cx="648072" cy="648072"/>
                  <a:chOff x="7465739" y="1666156"/>
                  <a:chExt cx="648072" cy="648072"/>
                </a:xfrm>
              </p:grpSpPr>
              <p:grpSp>
                <p:nvGrpSpPr>
                  <p:cNvPr id="490" name="组合 489"/>
                  <p:cNvGrpSpPr/>
                  <p:nvPr/>
                </p:nvGrpSpPr>
                <p:grpSpPr>
                  <a:xfrm>
                    <a:off x="7465739" y="1666156"/>
                    <a:ext cx="648072" cy="648072"/>
                    <a:chOff x="8761883" y="1666156"/>
                    <a:chExt cx="648072" cy="648072"/>
                  </a:xfrm>
                </p:grpSpPr>
                <p:sp>
                  <p:nvSpPr>
                    <p:cNvPr id="492" name="椭圆 491"/>
                    <p:cNvSpPr/>
                    <p:nvPr/>
                  </p:nvSpPr>
                  <p:spPr>
                    <a:xfrm>
                      <a:off x="8761883" y="1666156"/>
                      <a:ext cx="648072" cy="648072"/>
                    </a:xfrm>
                    <a:prstGeom prst="ellipse">
                      <a:avLst/>
                    </a:prstGeom>
                    <a:solidFill>
                      <a:srgbClr val="226AA6"/>
                    </a:solidFill>
                    <a:ln>
                      <a:noFil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明黑" panose="020B0300000000000000" pitchFamily="34" charset="-122"/>
                        <a:ea typeface="明黑" panose="020B0300000000000000" pitchFamily="34" charset="-122"/>
                      </a:endParaRPr>
                    </a:p>
                  </p:txBody>
                </p:sp>
                <p:sp>
                  <p:nvSpPr>
                    <p:cNvPr id="493" name="椭圆 492"/>
                    <p:cNvSpPr/>
                    <p:nvPr/>
                  </p:nvSpPr>
                  <p:spPr>
                    <a:xfrm>
                      <a:off x="8814134" y="1718606"/>
                      <a:ext cx="543571" cy="54317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明黑" panose="020B0300000000000000" pitchFamily="34" charset="-122"/>
                        <a:ea typeface="明黑" panose="020B0300000000000000" pitchFamily="34" charset="-122"/>
                      </a:endParaRPr>
                    </a:p>
                  </p:txBody>
                </p:sp>
              </p:grpSp>
              <p:sp>
                <p:nvSpPr>
                  <p:cNvPr id="491" name="TextBox 33"/>
                  <p:cNvSpPr txBox="1"/>
                  <p:nvPr/>
                </p:nvSpPr>
                <p:spPr>
                  <a:xfrm>
                    <a:off x="7476709" y="1759360"/>
                    <a:ext cx="62613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rgbClr val="226AA6"/>
                        </a:solidFill>
                        <a:latin typeface="明黑" panose="020B0300000000000000" pitchFamily="34" charset="-122"/>
                        <a:ea typeface="明黑" panose="020B0300000000000000" pitchFamily="34" charset="-122"/>
                      </a:rPr>
                      <a:t>03</a:t>
                    </a:r>
                    <a:endParaRPr lang="zh-CN" altLang="en-US" sz="2400" dirty="0">
                      <a:solidFill>
                        <a:srgbClr val="226AA6"/>
                      </a:solidFill>
                      <a:latin typeface="明黑" panose="020B0300000000000000" pitchFamily="34" charset="-122"/>
                      <a:ea typeface="明黑" panose="020B0300000000000000" pitchFamily="34" charset="-122"/>
                    </a:endParaRPr>
                  </a:p>
                </p:txBody>
              </p:sp>
            </p:grpSp>
            <p:grpSp>
              <p:nvGrpSpPr>
                <p:cNvPr id="487" name="组合 486"/>
                <p:cNvGrpSpPr/>
                <p:nvPr/>
              </p:nvGrpSpPr>
              <p:grpSpPr>
                <a:xfrm>
                  <a:off x="7046392" y="3005156"/>
                  <a:ext cx="1918643" cy="369332"/>
                  <a:chOff x="8188639" y="1792779"/>
                  <a:chExt cx="1918643" cy="369332"/>
                </a:xfrm>
              </p:grpSpPr>
              <p:sp>
                <p:nvSpPr>
                  <p:cNvPr id="488" name="圆角矩形 487"/>
                  <p:cNvSpPr/>
                  <p:nvPr/>
                </p:nvSpPr>
                <p:spPr>
                  <a:xfrm>
                    <a:off x="8188639" y="1797178"/>
                    <a:ext cx="1918643" cy="360535"/>
                  </a:xfrm>
                  <a:prstGeom prst="roundRect">
                    <a:avLst/>
                  </a:prstGeom>
                  <a:solidFill>
                    <a:srgbClr val="226A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明黑" panose="020B0300000000000000" pitchFamily="34" charset="-122"/>
                      <a:ea typeface="明黑" panose="020B0300000000000000" pitchFamily="34" charset="-122"/>
                    </a:endParaRPr>
                  </a:p>
                </p:txBody>
              </p:sp>
              <p:sp>
                <p:nvSpPr>
                  <p:cNvPr id="489" name="文本框 84"/>
                  <p:cNvSpPr txBox="1"/>
                  <p:nvPr/>
                </p:nvSpPr>
                <p:spPr>
                  <a:xfrm>
                    <a:off x="8403530" y="1792779"/>
                    <a:ext cx="158610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b="1" dirty="0">
                        <a:solidFill>
                          <a:schemeClr val="bg1"/>
                        </a:solidFill>
                        <a:latin typeface="明黑" panose="020B0300000000000000" pitchFamily="34" charset="-122"/>
                        <a:ea typeface="明黑" panose="020B0300000000000000" pitchFamily="34" charset="-122"/>
                      </a:rPr>
                      <a:t>增删员工信息</a:t>
                    </a:r>
                  </a:p>
                </p:txBody>
              </p:sp>
            </p:grpSp>
          </p:grpSp>
          <p:grpSp>
            <p:nvGrpSpPr>
              <p:cNvPr id="466" name="组合 465"/>
              <p:cNvGrpSpPr/>
              <p:nvPr/>
            </p:nvGrpSpPr>
            <p:grpSpPr>
              <a:xfrm>
                <a:off x="500711" y="5047790"/>
                <a:ext cx="2627232" cy="648072"/>
                <a:chOff x="5175144" y="4065416"/>
                <a:chExt cx="2627232" cy="648072"/>
              </a:xfrm>
            </p:grpSpPr>
            <p:grpSp>
              <p:nvGrpSpPr>
                <p:cNvPr id="478" name="组合 477"/>
                <p:cNvGrpSpPr/>
                <p:nvPr/>
              </p:nvGrpSpPr>
              <p:grpSpPr>
                <a:xfrm>
                  <a:off x="5175144" y="4065416"/>
                  <a:ext cx="648072" cy="648072"/>
                  <a:chOff x="7465739" y="1666156"/>
                  <a:chExt cx="648072" cy="648072"/>
                </a:xfrm>
              </p:grpSpPr>
              <p:grpSp>
                <p:nvGrpSpPr>
                  <p:cNvPr id="482" name="组合 481"/>
                  <p:cNvGrpSpPr/>
                  <p:nvPr/>
                </p:nvGrpSpPr>
                <p:grpSpPr>
                  <a:xfrm>
                    <a:off x="7465739" y="1666156"/>
                    <a:ext cx="648072" cy="648072"/>
                    <a:chOff x="8761883" y="1666156"/>
                    <a:chExt cx="648072" cy="648072"/>
                  </a:xfrm>
                </p:grpSpPr>
                <p:sp>
                  <p:nvSpPr>
                    <p:cNvPr id="484" name="椭圆 483"/>
                    <p:cNvSpPr/>
                    <p:nvPr/>
                  </p:nvSpPr>
                  <p:spPr>
                    <a:xfrm>
                      <a:off x="8761883" y="1666156"/>
                      <a:ext cx="648072" cy="648072"/>
                    </a:xfrm>
                    <a:prstGeom prst="ellipse">
                      <a:avLst/>
                    </a:prstGeom>
                    <a:solidFill>
                      <a:srgbClr val="226AA6"/>
                    </a:solidFill>
                    <a:ln>
                      <a:noFil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明黑" panose="020B0300000000000000" pitchFamily="34" charset="-122"/>
                        <a:ea typeface="明黑" panose="020B0300000000000000" pitchFamily="34" charset="-122"/>
                      </a:endParaRPr>
                    </a:p>
                  </p:txBody>
                </p:sp>
                <p:sp>
                  <p:nvSpPr>
                    <p:cNvPr id="485" name="椭圆 484"/>
                    <p:cNvSpPr/>
                    <p:nvPr/>
                  </p:nvSpPr>
                  <p:spPr>
                    <a:xfrm>
                      <a:off x="8814134" y="1718606"/>
                      <a:ext cx="543571" cy="54317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明黑" panose="020B0300000000000000" pitchFamily="34" charset="-122"/>
                        <a:ea typeface="明黑" panose="020B0300000000000000" pitchFamily="34" charset="-122"/>
                      </a:endParaRPr>
                    </a:p>
                  </p:txBody>
                </p:sp>
              </p:grpSp>
              <p:sp>
                <p:nvSpPr>
                  <p:cNvPr id="483" name="TextBox 33"/>
                  <p:cNvSpPr txBox="1"/>
                  <p:nvPr/>
                </p:nvSpPr>
                <p:spPr>
                  <a:xfrm>
                    <a:off x="7476709" y="1759360"/>
                    <a:ext cx="62613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rgbClr val="226AA6"/>
                        </a:solidFill>
                        <a:latin typeface="明黑" panose="020B0300000000000000" pitchFamily="34" charset="-122"/>
                        <a:ea typeface="明黑" panose="020B0300000000000000" pitchFamily="34" charset="-122"/>
                      </a:rPr>
                      <a:t>05</a:t>
                    </a:r>
                    <a:endParaRPr lang="zh-CN" altLang="en-US" sz="2400" dirty="0">
                      <a:solidFill>
                        <a:srgbClr val="226AA6"/>
                      </a:solidFill>
                      <a:latin typeface="明黑" panose="020B0300000000000000" pitchFamily="34" charset="-122"/>
                      <a:ea typeface="明黑" panose="020B0300000000000000" pitchFamily="34" charset="-122"/>
                    </a:endParaRPr>
                  </a:p>
                </p:txBody>
              </p:sp>
            </p:grpSp>
            <p:grpSp>
              <p:nvGrpSpPr>
                <p:cNvPr id="479" name="组合 478"/>
                <p:cNvGrpSpPr/>
                <p:nvPr/>
              </p:nvGrpSpPr>
              <p:grpSpPr>
                <a:xfrm>
                  <a:off x="5883733" y="4204786"/>
                  <a:ext cx="1918643" cy="369332"/>
                  <a:chOff x="8188639" y="1792779"/>
                  <a:chExt cx="1918643" cy="369332"/>
                </a:xfrm>
              </p:grpSpPr>
              <p:sp>
                <p:nvSpPr>
                  <p:cNvPr id="480" name="圆角矩形 479"/>
                  <p:cNvSpPr/>
                  <p:nvPr/>
                </p:nvSpPr>
                <p:spPr>
                  <a:xfrm>
                    <a:off x="8188639" y="1797178"/>
                    <a:ext cx="1918643" cy="360535"/>
                  </a:xfrm>
                  <a:prstGeom prst="roundRect">
                    <a:avLst/>
                  </a:prstGeom>
                  <a:solidFill>
                    <a:srgbClr val="226A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明黑" panose="020B0300000000000000" pitchFamily="34" charset="-122"/>
                      <a:ea typeface="明黑" panose="020B0300000000000000" pitchFamily="34" charset="-122"/>
                    </a:endParaRPr>
                  </a:p>
                </p:txBody>
              </p:sp>
              <p:sp>
                <p:nvSpPr>
                  <p:cNvPr id="481" name="文本框 93"/>
                  <p:cNvSpPr txBox="1"/>
                  <p:nvPr/>
                </p:nvSpPr>
                <p:spPr>
                  <a:xfrm>
                    <a:off x="8277516" y="1792779"/>
                    <a:ext cx="178876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b="1" dirty="0">
                        <a:solidFill>
                          <a:schemeClr val="bg1"/>
                        </a:solidFill>
                        <a:latin typeface="明黑" panose="020B0300000000000000" pitchFamily="34" charset="-122"/>
                        <a:ea typeface="明黑" panose="020B0300000000000000" pitchFamily="34" charset="-122"/>
                      </a:rPr>
                      <a:t>经理查看信息</a:t>
                    </a:r>
                  </a:p>
                </p:txBody>
              </p:sp>
            </p:grpSp>
          </p:grpSp>
          <p:grpSp>
            <p:nvGrpSpPr>
              <p:cNvPr id="71" name="组合 70">
                <a:extLst>
                  <a:ext uri="{FF2B5EF4-FFF2-40B4-BE49-F238E27FC236}">
                    <a16:creationId xmlns:a16="http://schemas.microsoft.com/office/drawing/2014/main" id="{91A653C8-1F0C-4298-B574-3283E13ED3B1}"/>
                  </a:ext>
                </a:extLst>
              </p:cNvPr>
              <p:cNvGrpSpPr/>
              <p:nvPr/>
            </p:nvGrpSpPr>
            <p:grpSpPr>
              <a:xfrm>
                <a:off x="535085" y="6060917"/>
                <a:ext cx="2627232" cy="648072"/>
                <a:chOff x="5175144" y="4065416"/>
                <a:chExt cx="2627232" cy="648072"/>
              </a:xfrm>
            </p:grpSpPr>
            <p:grpSp>
              <p:nvGrpSpPr>
                <p:cNvPr id="72" name="组合 71">
                  <a:extLst>
                    <a:ext uri="{FF2B5EF4-FFF2-40B4-BE49-F238E27FC236}">
                      <a16:creationId xmlns:a16="http://schemas.microsoft.com/office/drawing/2014/main" id="{F392794A-B846-4E09-B79E-5851F03CB028}"/>
                    </a:ext>
                  </a:extLst>
                </p:cNvPr>
                <p:cNvGrpSpPr/>
                <p:nvPr/>
              </p:nvGrpSpPr>
              <p:grpSpPr>
                <a:xfrm>
                  <a:off x="5175144" y="4065416"/>
                  <a:ext cx="648072" cy="648072"/>
                  <a:chOff x="7465739" y="1666156"/>
                  <a:chExt cx="648072" cy="648072"/>
                </a:xfrm>
              </p:grpSpPr>
              <p:grpSp>
                <p:nvGrpSpPr>
                  <p:cNvPr id="76" name="组合 75">
                    <a:extLst>
                      <a:ext uri="{FF2B5EF4-FFF2-40B4-BE49-F238E27FC236}">
                        <a16:creationId xmlns:a16="http://schemas.microsoft.com/office/drawing/2014/main" id="{5D05673D-B84C-473F-8F9F-D2AB88207C77}"/>
                      </a:ext>
                    </a:extLst>
                  </p:cNvPr>
                  <p:cNvGrpSpPr/>
                  <p:nvPr/>
                </p:nvGrpSpPr>
                <p:grpSpPr>
                  <a:xfrm>
                    <a:off x="7465739" y="1666156"/>
                    <a:ext cx="648072" cy="648072"/>
                    <a:chOff x="8761883" y="1666156"/>
                    <a:chExt cx="648072" cy="648072"/>
                  </a:xfrm>
                </p:grpSpPr>
                <p:sp>
                  <p:nvSpPr>
                    <p:cNvPr id="78" name="椭圆 77">
                      <a:extLst>
                        <a:ext uri="{FF2B5EF4-FFF2-40B4-BE49-F238E27FC236}">
                          <a16:creationId xmlns:a16="http://schemas.microsoft.com/office/drawing/2014/main" id="{F821F5A5-69AE-4053-8E19-A87294D2BB10}"/>
                        </a:ext>
                      </a:extLst>
                    </p:cNvPr>
                    <p:cNvSpPr/>
                    <p:nvPr/>
                  </p:nvSpPr>
                  <p:spPr>
                    <a:xfrm>
                      <a:off x="8761883" y="1666156"/>
                      <a:ext cx="648072" cy="648072"/>
                    </a:xfrm>
                    <a:prstGeom prst="ellipse">
                      <a:avLst/>
                    </a:prstGeom>
                    <a:solidFill>
                      <a:srgbClr val="226AA6"/>
                    </a:solidFill>
                    <a:ln>
                      <a:noFil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明黑" panose="020B0300000000000000" pitchFamily="34" charset="-122"/>
                        <a:ea typeface="明黑" panose="020B0300000000000000" pitchFamily="34" charset="-122"/>
                      </a:endParaRPr>
                    </a:p>
                  </p:txBody>
                </p:sp>
                <p:sp>
                  <p:nvSpPr>
                    <p:cNvPr id="99" name="椭圆 98">
                      <a:extLst>
                        <a:ext uri="{FF2B5EF4-FFF2-40B4-BE49-F238E27FC236}">
                          <a16:creationId xmlns:a16="http://schemas.microsoft.com/office/drawing/2014/main" id="{016AE60E-84A9-49B8-A960-31CE699C6617}"/>
                        </a:ext>
                      </a:extLst>
                    </p:cNvPr>
                    <p:cNvSpPr/>
                    <p:nvPr/>
                  </p:nvSpPr>
                  <p:spPr>
                    <a:xfrm>
                      <a:off x="8814134" y="1718606"/>
                      <a:ext cx="543571" cy="54317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明黑" panose="020B0300000000000000" pitchFamily="34" charset="-122"/>
                        <a:ea typeface="明黑" panose="020B0300000000000000" pitchFamily="34" charset="-122"/>
                      </a:endParaRPr>
                    </a:p>
                  </p:txBody>
                </p:sp>
              </p:grpSp>
              <p:sp>
                <p:nvSpPr>
                  <p:cNvPr id="77" name="TextBox 33">
                    <a:extLst>
                      <a:ext uri="{FF2B5EF4-FFF2-40B4-BE49-F238E27FC236}">
                        <a16:creationId xmlns:a16="http://schemas.microsoft.com/office/drawing/2014/main" id="{CBE65C9F-06ED-47BE-983F-7172465ADBC9}"/>
                      </a:ext>
                    </a:extLst>
                  </p:cNvPr>
                  <p:cNvSpPr txBox="1"/>
                  <p:nvPr/>
                </p:nvSpPr>
                <p:spPr>
                  <a:xfrm>
                    <a:off x="7476709" y="1759360"/>
                    <a:ext cx="62613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rgbClr val="226AA6"/>
                        </a:solidFill>
                        <a:latin typeface="明黑" panose="020B0300000000000000" pitchFamily="34" charset="-122"/>
                        <a:ea typeface="明黑" panose="020B0300000000000000" pitchFamily="34" charset="-122"/>
                      </a:rPr>
                      <a:t>07</a:t>
                    </a:r>
                    <a:endParaRPr lang="zh-CN" altLang="en-US" sz="2400" dirty="0">
                      <a:solidFill>
                        <a:srgbClr val="226AA6"/>
                      </a:solidFill>
                      <a:latin typeface="明黑" panose="020B0300000000000000" pitchFamily="34" charset="-122"/>
                      <a:ea typeface="明黑" panose="020B0300000000000000" pitchFamily="34" charset="-122"/>
                    </a:endParaRPr>
                  </a:p>
                </p:txBody>
              </p:sp>
            </p:grpSp>
            <p:grpSp>
              <p:nvGrpSpPr>
                <p:cNvPr id="73" name="组合 72">
                  <a:extLst>
                    <a:ext uri="{FF2B5EF4-FFF2-40B4-BE49-F238E27FC236}">
                      <a16:creationId xmlns:a16="http://schemas.microsoft.com/office/drawing/2014/main" id="{CF2515EA-8FBC-4556-B6C9-C48F5781B495}"/>
                    </a:ext>
                  </a:extLst>
                </p:cNvPr>
                <p:cNvGrpSpPr/>
                <p:nvPr/>
              </p:nvGrpSpPr>
              <p:grpSpPr>
                <a:xfrm>
                  <a:off x="5883733" y="4204786"/>
                  <a:ext cx="1918643" cy="369332"/>
                  <a:chOff x="8188639" y="1792779"/>
                  <a:chExt cx="1918643" cy="369332"/>
                </a:xfrm>
              </p:grpSpPr>
              <p:sp>
                <p:nvSpPr>
                  <p:cNvPr id="74" name="圆角矩形 479">
                    <a:extLst>
                      <a:ext uri="{FF2B5EF4-FFF2-40B4-BE49-F238E27FC236}">
                        <a16:creationId xmlns:a16="http://schemas.microsoft.com/office/drawing/2014/main" id="{92A74384-5A62-4B2F-B124-5F03BF56858A}"/>
                      </a:ext>
                    </a:extLst>
                  </p:cNvPr>
                  <p:cNvSpPr/>
                  <p:nvPr/>
                </p:nvSpPr>
                <p:spPr>
                  <a:xfrm>
                    <a:off x="8188639" y="1797178"/>
                    <a:ext cx="1918643" cy="360535"/>
                  </a:xfrm>
                  <a:prstGeom prst="roundRect">
                    <a:avLst/>
                  </a:prstGeom>
                  <a:solidFill>
                    <a:srgbClr val="226A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明黑" panose="020B0300000000000000" pitchFamily="34" charset="-122"/>
                      <a:ea typeface="明黑" panose="020B0300000000000000" pitchFamily="34" charset="-122"/>
                    </a:endParaRPr>
                  </a:p>
                </p:txBody>
              </p:sp>
              <p:sp>
                <p:nvSpPr>
                  <p:cNvPr id="75" name="文本框 93">
                    <a:extLst>
                      <a:ext uri="{FF2B5EF4-FFF2-40B4-BE49-F238E27FC236}">
                        <a16:creationId xmlns:a16="http://schemas.microsoft.com/office/drawing/2014/main" id="{8F725F6D-DAEC-4D6A-B25B-F88974A7288A}"/>
                      </a:ext>
                    </a:extLst>
                  </p:cNvPr>
                  <p:cNvSpPr txBox="1"/>
                  <p:nvPr/>
                </p:nvSpPr>
                <p:spPr>
                  <a:xfrm>
                    <a:off x="8277516" y="1792779"/>
                    <a:ext cx="178876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b="1" dirty="0">
                        <a:solidFill>
                          <a:schemeClr val="bg1"/>
                        </a:solidFill>
                        <a:latin typeface="明黑" panose="020B0300000000000000" pitchFamily="34" charset="-122"/>
                        <a:ea typeface="明黑" panose="020B0300000000000000" pitchFamily="34" charset="-122"/>
                      </a:rPr>
                      <a:t>留言板设置</a:t>
                    </a:r>
                  </a:p>
                </p:txBody>
              </p:sp>
            </p:grpSp>
          </p:grpSp>
          <p:sp>
            <p:nvSpPr>
              <p:cNvPr id="100" name="矩形 99">
                <a:extLst>
                  <a:ext uri="{FF2B5EF4-FFF2-40B4-BE49-F238E27FC236}">
                    <a16:creationId xmlns:a16="http://schemas.microsoft.com/office/drawing/2014/main" id="{F20D413C-CE1F-486B-A93B-678E04363A24}"/>
                  </a:ext>
                </a:extLst>
              </p:cNvPr>
              <p:cNvSpPr/>
              <p:nvPr/>
            </p:nvSpPr>
            <p:spPr>
              <a:xfrm>
                <a:off x="3319566" y="2883229"/>
                <a:ext cx="83785" cy="38742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grpSp>
      <p:sp>
        <p:nvSpPr>
          <p:cNvPr id="6" name="文本框 5">
            <a:extLst>
              <a:ext uri="{FF2B5EF4-FFF2-40B4-BE49-F238E27FC236}">
                <a16:creationId xmlns:a16="http://schemas.microsoft.com/office/drawing/2014/main" id="{2FD8DD3B-6300-46AC-8478-E48C040994EE}"/>
              </a:ext>
            </a:extLst>
          </p:cNvPr>
          <p:cNvSpPr txBox="1"/>
          <p:nvPr/>
        </p:nvSpPr>
        <p:spPr>
          <a:xfrm>
            <a:off x="7580391" y="3420527"/>
            <a:ext cx="2125217" cy="461665"/>
          </a:xfrm>
          <a:prstGeom prst="rect">
            <a:avLst/>
          </a:prstGeom>
          <a:noFill/>
        </p:spPr>
        <p:txBody>
          <a:bodyPr wrap="square" rtlCol="0">
            <a:spAutoFit/>
          </a:bodyPr>
          <a:lstStyle/>
          <a:p>
            <a:pPr algn="dist"/>
            <a:r>
              <a:rPr lang="zh-CN" altLang="en-US" sz="2400" b="1" spc="300" dirty="0">
                <a:solidFill>
                  <a:srgbClr val="0863B5"/>
                </a:solidFill>
                <a:latin typeface="方正正中黑简体" panose="02000000000000000000" pitchFamily="2" charset="-122"/>
                <a:ea typeface="方正正中黑简体" panose="02000000000000000000" pitchFamily="2" charset="-122"/>
              </a:rPr>
              <a:t>软件架构图</a:t>
            </a:r>
            <a:endParaRPr lang="en-US" altLang="zh-CN" sz="2400" b="1" spc="300" dirty="0">
              <a:solidFill>
                <a:srgbClr val="0863B5"/>
              </a:solidFill>
              <a:latin typeface="方正正中黑简体" panose="02000000000000000000" pitchFamily="2" charset="-122"/>
              <a:ea typeface="方正正中黑简体" panose="02000000000000000000" pitchFamily="2" charset="-122"/>
            </a:endParaRPr>
          </a:p>
        </p:txBody>
      </p:sp>
      <p:pic>
        <p:nvPicPr>
          <p:cNvPr id="1027" name="Picture 3">
            <a:extLst>
              <a:ext uri="{FF2B5EF4-FFF2-40B4-BE49-F238E27FC236}">
                <a16:creationId xmlns:a16="http://schemas.microsoft.com/office/drawing/2014/main" id="{F9A776CF-2C68-4221-B008-C0872BFA77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0160" y="345157"/>
            <a:ext cx="9170052" cy="264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3217667"/>
      </p:ext>
    </p:extLst>
  </p:cSld>
  <p:clrMapOvr>
    <a:masterClrMapping/>
  </p:clrMapOvr>
  <mc:AlternateContent xmlns:mc="http://schemas.openxmlformats.org/markup-compatibility/2006" xmlns:p14="http://schemas.microsoft.com/office/powerpoint/2010/main">
    <mc:Choice Requires="p14">
      <p:transition spd="slow" p14:dur="1525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arn(outHorizontal)">
                                      <p:cBhvr>
                                        <p:cTn id="7" dur="250"/>
                                        <p:tgtEl>
                                          <p:spTgt spid="84"/>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right)">
                                      <p:cBhvr>
                                        <p:cTn id="11" dur="250"/>
                                        <p:tgtEl>
                                          <p:spTgt spid="87"/>
                                        </p:tgtEl>
                                      </p:cBhvr>
                                    </p:animEffect>
                                  </p:childTnLst>
                                </p:cTn>
                              </p:par>
                            </p:childTnLst>
                          </p:cTn>
                        </p:par>
                        <p:par>
                          <p:cTn id="12" fill="hold">
                            <p:stCondLst>
                              <p:cond delay="500"/>
                            </p:stCondLst>
                            <p:childTnLst>
                              <p:par>
                                <p:cTn id="13" presetID="16" presetClass="entr" presetSubtype="26" fill="hold"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barn(inHorizontal)">
                                      <p:cBhvr>
                                        <p:cTn id="15" dur="250"/>
                                        <p:tgtEl>
                                          <p:spTgt spid="83"/>
                                        </p:tgtEl>
                                      </p:cBhvr>
                                    </p:animEffect>
                                  </p:childTnLst>
                                </p:cTn>
                              </p:par>
                              <p:par>
                                <p:cTn id="16" presetID="22" presetClass="entr" presetSubtype="4" fill="hold" grpId="0" nodeType="withEffect">
                                  <p:stCondLst>
                                    <p:cond delay="250"/>
                                  </p:stCondLst>
                                  <p:childTnLst>
                                    <p:set>
                                      <p:cBhvr>
                                        <p:cTn id="17" dur="1" fill="hold">
                                          <p:stCondLst>
                                            <p:cond delay="0"/>
                                          </p:stCondLst>
                                        </p:cTn>
                                        <p:tgtEl>
                                          <p:spTgt spid="510"/>
                                        </p:tgtEl>
                                        <p:attrNameLst>
                                          <p:attrName>style.visibility</p:attrName>
                                        </p:attrNameLst>
                                      </p:cBhvr>
                                      <p:to>
                                        <p:strVal val="visible"/>
                                      </p:to>
                                    </p:set>
                                    <p:animEffect transition="in" filter="wipe(down)">
                                      <p:cBhvr>
                                        <p:cTn id="18" dur="500"/>
                                        <p:tgtEl>
                                          <p:spTgt spid="5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509"/>
                                        </p:tgtEl>
                                        <p:attrNameLst>
                                          <p:attrName>style.visibility</p:attrName>
                                        </p:attrNameLst>
                                      </p:cBhvr>
                                      <p:to>
                                        <p:strVal val="visible"/>
                                      </p:to>
                                    </p:set>
                                    <p:animEffect transition="in" filter="wipe(down)">
                                      <p:cBhvr>
                                        <p:cTn id="21" dur="500"/>
                                        <p:tgtEl>
                                          <p:spTgt spid="509"/>
                                        </p:tgtEl>
                                      </p:cBhvr>
                                    </p:animEffect>
                                  </p:childTnLst>
                                </p:cTn>
                              </p:par>
                              <p:par>
                                <p:cTn id="22" presetID="22" presetClass="entr" presetSubtype="4" fill="hold" grpId="0" nodeType="withEffect">
                                  <p:stCondLst>
                                    <p:cond delay="700"/>
                                  </p:stCondLst>
                                  <p:childTnLst>
                                    <p:set>
                                      <p:cBhvr>
                                        <p:cTn id="23" dur="1" fill="hold">
                                          <p:stCondLst>
                                            <p:cond delay="0"/>
                                          </p:stCondLst>
                                        </p:cTn>
                                        <p:tgtEl>
                                          <p:spTgt spid="508"/>
                                        </p:tgtEl>
                                        <p:attrNameLst>
                                          <p:attrName>style.visibility</p:attrName>
                                        </p:attrNameLst>
                                      </p:cBhvr>
                                      <p:to>
                                        <p:strVal val="visible"/>
                                      </p:to>
                                    </p:set>
                                    <p:animEffect transition="in" filter="wipe(down)">
                                      <p:cBhvr>
                                        <p:cTn id="24" dur="500"/>
                                        <p:tgtEl>
                                          <p:spTgt spid="508"/>
                                        </p:tgtEl>
                                      </p:cBhvr>
                                    </p:animEffect>
                                  </p:childTnLst>
                                </p:cTn>
                              </p:par>
                            </p:childTnLst>
                          </p:cTn>
                        </p:par>
                        <p:par>
                          <p:cTn id="25" fill="hold">
                            <p:stCondLst>
                              <p:cond delay="1700"/>
                            </p:stCondLst>
                            <p:childTnLst>
                              <p:par>
                                <p:cTn id="26" presetID="23" presetClass="entr" presetSubtype="16" fill="hold" grpId="0" nodeType="afterEffect">
                                  <p:stCondLst>
                                    <p:cond delay="0"/>
                                  </p:stCondLst>
                                  <p:iterate type="lt">
                                    <p:tmPct val="10000"/>
                                  </p:iterate>
                                  <p:childTnLst>
                                    <p:set>
                                      <p:cBhvr>
                                        <p:cTn id="27" dur="1" fill="hold">
                                          <p:stCondLst>
                                            <p:cond delay="0"/>
                                          </p:stCondLst>
                                        </p:cTn>
                                        <p:tgtEl>
                                          <p:spTgt spid="79"/>
                                        </p:tgtEl>
                                        <p:attrNameLst>
                                          <p:attrName>style.visibility</p:attrName>
                                        </p:attrNameLst>
                                      </p:cBhvr>
                                      <p:to>
                                        <p:strVal val="visible"/>
                                      </p:to>
                                    </p:set>
                                    <p:anim calcmode="lin" valueType="num">
                                      <p:cBhvr>
                                        <p:cTn id="28" dur="500" fill="hold"/>
                                        <p:tgtEl>
                                          <p:spTgt spid="79"/>
                                        </p:tgtEl>
                                        <p:attrNameLst>
                                          <p:attrName>ppt_w</p:attrName>
                                        </p:attrNameLst>
                                      </p:cBhvr>
                                      <p:tavLst>
                                        <p:tav tm="0">
                                          <p:val>
                                            <p:fltVal val="0"/>
                                          </p:val>
                                        </p:tav>
                                        <p:tav tm="100000">
                                          <p:val>
                                            <p:strVal val="#ppt_w"/>
                                          </p:val>
                                        </p:tav>
                                      </p:tavLst>
                                    </p:anim>
                                    <p:anim calcmode="lin" valueType="num">
                                      <p:cBhvr>
                                        <p:cTn id="29" dur="500" fill="hold"/>
                                        <p:tgtEl>
                                          <p:spTgt spid="7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animBg="1"/>
      <p:bldP spid="509" grpId="0" animBg="1"/>
      <p:bldP spid="510" grpId="0" animBg="1"/>
      <p:bldP spid="7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平行四边形 507"/>
          <p:cNvSpPr/>
          <p:nvPr/>
        </p:nvSpPr>
        <p:spPr>
          <a:xfrm>
            <a:off x="9340626" y="5390232"/>
            <a:ext cx="2752542" cy="1791320"/>
          </a:xfrm>
          <a:prstGeom prst="parallelogram">
            <a:avLst>
              <a:gd name="adj" fmla="val 97345"/>
            </a:avLst>
          </a:prstGeom>
          <a:gradFill>
            <a:gsLst>
              <a:gs pos="45000">
                <a:srgbClr val="0863B5">
                  <a:alpha val="82000"/>
                </a:srgbClr>
              </a:gs>
              <a:gs pos="100000">
                <a:srgbClr val="004A7B">
                  <a:alpha val="7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09" name="平行四边形 508"/>
          <p:cNvSpPr/>
          <p:nvPr/>
        </p:nvSpPr>
        <p:spPr>
          <a:xfrm>
            <a:off x="9897860" y="4835969"/>
            <a:ext cx="1996019" cy="1298984"/>
          </a:xfrm>
          <a:prstGeom prst="parallelogram">
            <a:avLst>
              <a:gd name="adj" fmla="val 97345"/>
            </a:avLst>
          </a:prstGeom>
          <a:gradFill>
            <a:gsLst>
              <a:gs pos="45000">
                <a:srgbClr val="0863B5">
                  <a:alpha val="82000"/>
                </a:srgbClr>
              </a:gs>
              <a:gs pos="100000">
                <a:srgbClr val="004A7B">
                  <a:alpha val="7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10" name="平行四边形 509"/>
          <p:cNvSpPr/>
          <p:nvPr/>
        </p:nvSpPr>
        <p:spPr>
          <a:xfrm>
            <a:off x="9014572" y="5785306"/>
            <a:ext cx="1011940" cy="500586"/>
          </a:xfrm>
          <a:prstGeom prst="parallelogram">
            <a:avLst>
              <a:gd name="adj" fmla="val 97345"/>
            </a:avLst>
          </a:prstGeom>
          <a:gradFill>
            <a:gsLst>
              <a:gs pos="45000">
                <a:srgbClr val="0863B5">
                  <a:alpha val="82000"/>
                </a:srgbClr>
              </a:gs>
              <a:gs pos="100000">
                <a:srgbClr val="004A7B">
                  <a:alpha val="7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1" name="文本框 80"/>
          <p:cNvSpPr txBox="1"/>
          <p:nvPr/>
        </p:nvSpPr>
        <p:spPr>
          <a:xfrm>
            <a:off x="644536" y="653424"/>
            <a:ext cx="1741182" cy="4770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500" b="1" i="0" u="none" strike="noStrike" kern="1200" cap="none" spc="0" normalizeH="0" baseline="0" noProof="0" dirty="0">
                <a:ln>
                  <a:noFill/>
                </a:ln>
                <a:solidFill>
                  <a:prstClr val="black">
                    <a:lumMod val="75000"/>
                    <a:lumOff val="25000"/>
                  </a:prstClr>
                </a:solidFill>
                <a:effectLst/>
                <a:uLnTx/>
                <a:uFillTx/>
                <a:latin typeface="方正正中黑简体" panose="02000000000000000000" pitchFamily="2" charset="-122"/>
                <a:ea typeface="方正正中黑简体" panose="02000000000000000000" pitchFamily="2" charset="-122"/>
                <a:cs typeface="+mn-cs"/>
              </a:rPr>
              <a:t>需求概述</a:t>
            </a:r>
          </a:p>
        </p:txBody>
      </p:sp>
      <p:cxnSp>
        <p:nvCxnSpPr>
          <p:cNvPr id="83" name="直接连接符 82"/>
          <p:cNvCxnSpPr/>
          <p:nvPr/>
        </p:nvCxnSpPr>
        <p:spPr>
          <a:xfrm>
            <a:off x="507000" y="307064"/>
            <a:ext cx="0" cy="1163935"/>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1515127" y="331731"/>
            <a:ext cx="2381" cy="1139268"/>
            <a:chOff x="1984580" y="1638048"/>
            <a:chExt cx="2381" cy="1139268"/>
          </a:xfrm>
        </p:grpSpPr>
        <p:cxnSp>
          <p:nvCxnSpPr>
            <p:cNvPr id="85" name="直接连接符 84"/>
            <p:cNvCxnSpPr/>
            <p:nvPr/>
          </p:nvCxnSpPr>
          <p:spPr>
            <a:xfrm flipV="1">
              <a:off x="1986961" y="1638048"/>
              <a:ext cx="0" cy="24001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V="1">
              <a:off x="1984580" y="2563230"/>
              <a:ext cx="0" cy="214086"/>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509382" y="304413"/>
            <a:ext cx="1008000" cy="1166586"/>
            <a:chOff x="509382" y="304413"/>
            <a:chExt cx="1008000" cy="1166586"/>
          </a:xfrm>
        </p:grpSpPr>
        <p:cxnSp>
          <p:nvCxnSpPr>
            <p:cNvPr id="88" name="直接连接符 87"/>
            <p:cNvCxnSpPr/>
            <p:nvPr/>
          </p:nvCxnSpPr>
          <p:spPr>
            <a:xfrm flipH="1">
              <a:off x="509382" y="304413"/>
              <a:ext cx="1008000"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509382" y="1470999"/>
              <a:ext cx="1005745"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sp>
        <p:nvSpPr>
          <p:cNvPr id="82" name="矩形 81">
            <a:extLst>
              <a:ext uri="{FF2B5EF4-FFF2-40B4-BE49-F238E27FC236}">
                <a16:creationId xmlns:a16="http://schemas.microsoft.com/office/drawing/2014/main" id="{CA49C418-54C5-4CB7-9B2C-9AA9F7D9138D}"/>
              </a:ext>
            </a:extLst>
          </p:cNvPr>
          <p:cNvSpPr/>
          <p:nvPr/>
        </p:nvSpPr>
        <p:spPr>
          <a:xfrm>
            <a:off x="1012254" y="3198167"/>
            <a:ext cx="1741181" cy="4616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rgbClr val="0863B5"/>
                </a:solidFill>
                <a:effectLst/>
                <a:uLnTx/>
                <a:uFillTx/>
                <a:latin typeface="方正正中黑简体" panose="02000000000000000000" pitchFamily="2" charset="-122"/>
                <a:ea typeface="方正正中黑简体" panose="02000000000000000000" pitchFamily="2" charset="-122"/>
                <a:cs typeface="+mn-cs"/>
              </a:rPr>
              <a:t>用户故事</a:t>
            </a:r>
            <a:endParaRPr kumimoji="0" lang="en-US" altLang="zh-CN" sz="2400" b="1" i="0" u="none" strike="noStrike" kern="1200" cap="none" spc="300" normalizeH="0" baseline="0" noProof="0" dirty="0">
              <a:ln>
                <a:noFill/>
              </a:ln>
              <a:solidFill>
                <a:srgbClr val="0863B5"/>
              </a:solidFill>
              <a:effectLst/>
              <a:uLnTx/>
              <a:uFillTx/>
              <a:latin typeface="方正正中黑简体" panose="02000000000000000000" pitchFamily="2" charset="-122"/>
              <a:ea typeface="方正正中黑简体" panose="02000000000000000000" pitchFamily="2" charset="-122"/>
              <a:cs typeface="+mn-cs"/>
            </a:endParaRPr>
          </a:p>
        </p:txBody>
      </p:sp>
      <p:sp>
        <p:nvSpPr>
          <p:cNvPr id="101" name="矩形 100">
            <a:extLst>
              <a:ext uri="{FF2B5EF4-FFF2-40B4-BE49-F238E27FC236}">
                <a16:creationId xmlns:a16="http://schemas.microsoft.com/office/drawing/2014/main" id="{5A0D58FC-10A3-4ED3-859E-3E02A6E9FB94}"/>
              </a:ext>
            </a:extLst>
          </p:cNvPr>
          <p:cNvSpPr/>
          <p:nvPr/>
        </p:nvSpPr>
        <p:spPr>
          <a:xfrm>
            <a:off x="3772246" y="1915322"/>
            <a:ext cx="7327423" cy="35086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企业的员工先进行登录</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经理有不同的登录界面</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员工登录后进行上下班打卡</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4.</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员工可以查看自己有没有打卡</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5.</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员工不能半小时内重复打卡</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6.</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经理来的要早，所以先打卡</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7.</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经理会在留言板留言布置任务</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经理可以删除或者添加员工，当然员工的信息来自于信息管理系统</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9.</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经理会把迟到缺勤的员工信息送给财务部门进行工资扣除</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请假的名单也会导出</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11.</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经理要定期更换自己的密码</a:t>
            </a:r>
          </a:p>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300" normalizeH="0" baseline="0" noProof="0" dirty="0">
              <a:ln>
                <a:noFill/>
              </a:ln>
              <a:solidFill>
                <a:srgbClr val="0863B5"/>
              </a:solidFill>
              <a:effectLst/>
              <a:uLnTx/>
              <a:uFillTx/>
              <a:latin typeface="方正正中黑简体" panose="02000000000000000000" pitchFamily="2" charset="-122"/>
              <a:ea typeface="方正正中黑简体" panose="02000000000000000000" pitchFamily="2" charset="-122"/>
              <a:cs typeface="+mn-cs"/>
            </a:endParaRPr>
          </a:p>
        </p:txBody>
      </p:sp>
    </p:spTree>
    <p:extLst>
      <p:ext uri="{BB962C8B-B14F-4D97-AF65-F5344CB8AC3E}">
        <p14:creationId xmlns:p14="http://schemas.microsoft.com/office/powerpoint/2010/main" val="3658874328"/>
      </p:ext>
    </p:extLst>
  </p:cSld>
  <p:clrMapOvr>
    <a:masterClrMapping/>
  </p:clrMapOvr>
  <mc:AlternateContent xmlns:mc="http://schemas.openxmlformats.org/markup-compatibility/2006" xmlns:p14="http://schemas.microsoft.com/office/powerpoint/2010/main">
    <mc:Choice Requires="p14">
      <p:transition spd="slow" p14:dur="1525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arn(outHorizontal)">
                                      <p:cBhvr>
                                        <p:cTn id="7" dur="250"/>
                                        <p:tgtEl>
                                          <p:spTgt spid="84"/>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right)">
                                      <p:cBhvr>
                                        <p:cTn id="11" dur="250"/>
                                        <p:tgtEl>
                                          <p:spTgt spid="87"/>
                                        </p:tgtEl>
                                      </p:cBhvr>
                                    </p:animEffect>
                                  </p:childTnLst>
                                </p:cTn>
                              </p:par>
                            </p:childTnLst>
                          </p:cTn>
                        </p:par>
                        <p:par>
                          <p:cTn id="12" fill="hold">
                            <p:stCondLst>
                              <p:cond delay="500"/>
                            </p:stCondLst>
                            <p:childTnLst>
                              <p:par>
                                <p:cTn id="13" presetID="16" presetClass="entr" presetSubtype="26" fill="hold"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barn(inHorizontal)">
                                      <p:cBhvr>
                                        <p:cTn id="15" dur="250"/>
                                        <p:tgtEl>
                                          <p:spTgt spid="83"/>
                                        </p:tgtEl>
                                      </p:cBhvr>
                                    </p:animEffect>
                                  </p:childTnLst>
                                </p:cTn>
                              </p:par>
                              <p:par>
                                <p:cTn id="16" presetID="22" presetClass="entr" presetSubtype="4" fill="hold" grpId="0" nodeType="withEffect">
                                  <p:stCondLst>
                                    <p:cond delay="250"/>
                                  </p:stCondLst>
                                  <p:childTnLst>
                                    <p:set>
                                      <p:cBhvr>
                                        <p:cTn id="17" dur="1" fill="hold">
                                          <p:stCondLst>
                                            <p:cond delay="0"/>
                                          </p:stCondLst>
                                        </p:cTn>
                                        <p:tgtEl>
                                          <p:spTgt spid="510"/>
                                        </p:tgtEl>
                                        <p:attrNameLst>
                                          <p:attrName>style.visibility</p:attrName>
                                        </p:attrNameLst>
                                      </p:cBhvr>
                                      <p:to>
                                        <p:strVal val="visible"/>
                                      </p:to>
                                    </p:set>
                                    <p:animEffect transition="in" filter="wipe(down)">
                                      <p:cBhvr>
                                        <p:cTn id="18" dur="500"/>
                                        <p:tgtEl>
                                          <p:spTgt spid="5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509"/>
                                        </p:tgtEl>
                                        <p:attrNameLst>
                                          <p:attrName>style.visibility</p:attrName>
                                        </p:attrNameLst>
                                      </p:cBhvr>
                                      <p:to>
                                        <p:strVal val="visible"/>
                                      </p:to>
                                    </p:set>
                                    <p:animEffect transition="in" filter="wipe(down)">
                                      <p:cBhvr>
                                        <p:cTn id="21" dur="500"/>
                                        <p:tgtEl>
                                          <p:spTgt spid="509"/>
                                        </p:tgtEl>
                                      </p:cBhvr>
                                    </p:animEffect>
                                  </p:childTnLst>
                                </p:cTn>
                              </p:par>
                              <p:par>
                                <p:cTn id="22" presetID="22" presetClass="entr" presetSubtype="4" fill="hold" grpId="0" nodeType="withEffect">
                                  <p:stCondLst>
                                    <p:cond delay="700"/>
                                  </p:stCondLst>
                                  <p:childTnLst>
                                    <p:set>
                                      <p:cBhvr>
                                        <p:cTn id="23" dur="1" fill="hold">
                                          <p:stCondLst>
                                            <p:cond delay="0"/>
                                          </p:stCondLst>
                                        </p:cTn>
                                        <p:tgtEl>
                                          <p:spTgt spid="508"/>
                                        </p:tgtEl>
                                        <p:attrNameLst>
                                          <p:attrName>style.visibility</p:attrName>
                                        </p:attrNameLst>
                                      </p:cBhvr>
                                      <p:to>
                                        <p:strVal val="visible"/>
                                      </p:to>
                                    </p:set>
                                    <p:animEffect transition="in" filter="wipe(down)">
                                      <p:cBhvr>
                                        <p:cTn id="24" dur="500"/>
                                        <p:tgtEl>
                                          <p:spTgt spid="508"/>
                                        </p:tgtEl>
                                      </p:cBhvr>
                                    </p:animEffect>
                                  </p:childTnLst>
                                </p:cTn>
                              </p:par>
                            </p:childTnLst>
                          </p:cTn>
                        </p:par>
                        <p:par>
                          <p:cTn id="25" fill="hold">
                            <p:stCondLst>
                              <p:cond delay="1700"/>
                            </p:stCondLst>
                            <p:childTnLst>
                              <p:par>
                                <p:cTn id="26" presetID="23" presetClass="entr" presetSubtype="16" fill="hold" grpId="0" nodeType="afterEffect">
                                  <p:stCondLst>
                                    <p:cond delay="0"/>
                                  </p:stCondLst>
                                  <p:iterate type="lt">
                                    <p:tmPct val="10000"/>
                                  </p:iterate>
                                  <p:childTnLst>
                                    <p:set>
                                      <p:cBhvr>
                                        <p:cTn id="27" dur="1" fill="hold">
                                          <p:stCondLst>
                                            <p:cond delay="0"/>
                                          </p:stCondLst>
                                        </p:cTn>
                                        <p:tgtEl>
                                          <p:spTgt spid="82"/>
                                        </p:tgtEl>
                                        <p:attrNameLst>
                                          <p:attrName>style.visibility</p:attrName>
                                        </p:attrNameLst>
                                      </p:cBhvr>
                                      <p:to>
                                        <p:strVal val="visible"/>
                                      </p:to>
                                    </p:set>
                                    <p:anim calcmode="lin" valueType="num">
                                      <p:cBhvr>
                                        <p:cTn id="28" dur="500" fill="hold"/>
                                        <p:tgtEl>
                                          <p:spTgt spid="82"/>
                                        </p:tgtEl>
                                        <p:attrNameLst>
                                          <p:attrName>ppt_w</p:attrName>
                                        </p:attrNameLst>
                                      </p:cBhvr>
                                      <p:tavLst>
                                        <p:tav tm="0">
                                          <p:val>
                                            <p:fltVal val="0"/>
                                          </p:val>
                                        </p:tav>
                                        <p:tav tm="100000">
                                          <p:val>
                                            <p:strVal val="#ppt_w"/>
                                          </p:val>
                                        </p:tav>
                                      </p:tavLst>
                                    </p:anim>
                                    <p:anim calcmode="lin" valueType="num">
                                      <p:cBhvr>
                                        <p:cTn id="29" dur="500" fill="hold"/>
                                        <p:tgtEl>
                                          <p:spTgt spid="82"/>
                                        </p:tgtEl>
                                        <p:attrNameLst>
                                          <p:attrName>ppt_h</p:attrName>
                                        </p:attrNameLst>
                                      </p:cBhvr>
                                      <p:tavLst>
                                        <p:tav tm="0">
                                          <p:val>
                                            <p:fltVal val="0"/>
                                          </p:val>
                                        </p:tav>
                                        <p:tav tm="100000">
                                          <p:val>
                                            <p:strVal val="#ppt_h"/>
                                          </p:val>
                                        </p:tav>
                                      </p:tavLst>
                                    </p:anim>
                                  </p:childTnLst>
                                </p:cTn>
                              </p:par>
                            </p:childTnLst>
                          </p:cTn>
                        </p:par>
                        <p:par>
                          <p:cTn id="30" fill="hold">
                            <p:stCondLst>
                              <p:cond delay="2350"/>
                            </p:stCondLst>
                            <p:childTnLst>
                              <p:par>
                                <p:cTn id="31" presetID="23" presetClass="entr" presetSubtype="16" fill="hold" grpId="0" nodeType="afterEffect">
                                  <p:stCondLst>
                                    <p:cond delay="0"/>
                                  </p:stCondLst>
                                  <p:iterate type="lt">
                                    <p:tmPct val="10000"/>
                                  </p:iterate>
                                  <p:childTnLst>
                                    <p:set>
                                      <p:cBhvr>
                                        <p:cTn id="32" dur="1" fill="hold">
                                          <p:stCondLst>
                                            <p:cond delay="0"/>
                                          </p:stCondLst>
                                        </p:cTn>
                                        <p:tgtEl>
                                          <p:spTgt spid="101"/>
                                        </p:tgtEl>
                                        <p:attrNameLst>
                                          <p:attrName>style.visibility</p:attrName>
                                        </p:attrNameLst>
                                      </p:cBhvr>
                                      <p:to>
                                        <p:strVal val="visible"/>
                                      </p:to>
                                    </p:set>
                                    <p:anim calcmode="lin" valueType="num">
                                      <p:cBhvr>
                                        <p:cTn id="33" dur="500" fill="hold"/>
                                        <p:tgtEl>
                                          <p:spTgt spid="101"/>
                                        </p:tgtEl>
                                        <p:attrNameLst>
                                          <p:attrName>ppt_w</p:attrName>
                                        </p:attrNameLst>
                                      </p:cBhvr>
                                      <p:tavLst>
                                        <p:tav tm="0">
                                          <p:val>
                                            <p:fltVal val="0"/>
                                          </p:val>
                                        </p:tav>
                                        <p:tav tm="100000">
                                          <p:val>
                                            <p:strVal val="#ppt_w"/>
                                          </p:val>
                                        </p:tav>
                                      </p:tavLst>
                                    </p:anim>
                                    <p:anim calcmode="lin" valueType="num">
                                      <p:cBhvr>
                                        <p:cTn id="34" dur="500" fill="hold"/>
                                        <p:tgtEl>
                                          <p:spTgt spid="1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animBg="1"/>
      <p:bldP spid="509" grpId="0" animBg="1"/>
      <p:bldP spid="510" grpId="0" animBg="1"/>
      <p:bldP spid="82" grpId="0"/>
      <p:bldP spid="10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flipH="1">
            <a:off x="0" y="0"/>
            <a:ext cx="12192000" cy="6858000"/>
          </a:xfrm>
          <a:prstGeom prst="rect">
            <a:avLst/>
          </a:prstGeom>
          <a:noFill/>
          <a:ln>
            <a:noFill/>
          </a:ln>
        </p:spPr>
      </p:pic>
      <p:sp>
        <p:nvSpPr>
          <p:cNvPr id="6" name="矩形 5"/>
          <p:cNvSpPr/>
          <p:nvPr/>
        </p:nvSpPr>
        <p:spPr>
          <a:xfrm>
            <a:off x="0" y="0"/>
            <a:ext cx="12192000" cy="68580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
          <p:cNvSpPr/>
          <p:nvPr/>
        </p:nvSpPr>
        <p:spPr>
          <a:xfrm rot="19514313" flipH="1">
            <a:off x="-2086671" y="4115387"/>
            <a:ext cx="7603412" cy="2966166"/>
          </a:xfrm>
          <a:custGeom>
            <a:avLst/>
            <a:gdLst>
              <a:gd name="connsiteX0" fmla="*/ 0 w 8853714"/>
              <a:gd name="connsiteY0" fmla="*/ 0 h 4122057"/>
              <a:gd name="connsiteX1" fmla="*/ 8853714 w 8853714"/>
              <a:gd name="connsiteY1" fmla="*/ 0 h 4122057"/>
              <a:gd name="connsiteX2" fmla="*/ 8853714 w 8853714"/>
              <a:gd name="connsiteY2" fmla="*/ 4122057 h 4122057"/>
              <a:gd name="connsiteX3" fmla="*/ 0 w 8853714"/>
              <a:gd name="connsiteY3" fmla="*/ 4122057 h 4122057"/>
              <a:gd name="connsiteX4" fmla="*/ 0 w 8853714"/>
              <a:gd name="connsiteY4" fmla="*/ 0 h 4122057"/>
              <a:gd name="connsiteX0" fmla="*/ 14515 w 8868229"/>
              <a:gd name="connsiteY0" fmla="*/ 0 h 4122057"/>
              <a:gd name="connsiteX1" fmla="*/ 8868229 w 8868229"/>
              <a:gd name="connsiteY1" fmla="*/ 0 h 4122057"/>
              <a:gd name="connsiteX2" fmla="*/ 8868229 w 8868229"/>
              <a:gd name="connsiteY2" fmla="*/ 4122057 h 4122057"/>
              <a:gd name="connsiteX3" fmla="*/ 14515 w 8868229"/>
              <a:gd name="connsiteY3" fmla="*/ 4122057 h 4122057"/>
              <a:gd name="connsiteX4" fmla="*/ 0 w 8868229"/>
              <a:gd name="connsiteY4" fmla="*/ 2119085 h 4122057"/>
              <a:gd name="connsiteX5" fmla="*/ 14515 w 8868229"/>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712687 w 10566401"/>
              <a:gd name="connsiteY0" fmla="*/ 0 h 4122057"/>
              <a:gd name="connsiteX1" fmla="*/ 10566401 w 10566401"/>
              <a:gd name="connsiteY1" fmla="*/ 0 h 4122057"/>
              <a:gd name="connsiteX2" fmla="*/ 10566401 w 10566401"/>
              <a:gd name="connsiteY2" fmla="*/ 4122057 h 4122057"/>
              <a:gd name="connsiteX3" fmla="*/ 1712687 w 10566401"/>
              <a:gd name="connsiteY3" fmla="*/ 4122057 h 4122057"/>
              <a:gd name="connsiteX4" fmla="*/ 0 w 10566401"/>
              <a:gd name="connsiteY4" fmla="*/ 1756228 h 4122057"/>
              <a:gd name="connsiteX5" fmla="*/ 1712687 w 10566401"/>
              <a:gd name="connsiteY5" fmla="*/ 0 h 4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66401" h="4122057">
                <a:moveTo>
                  <a:pt x="1712687" y="0"/>
                </a:moveTo>
                <a:lnTo>
                  <a:pt x="10566401" y="0"/>
                </a:lnTo>
                <a:lnTo>
                  <a:pt x="10566401" y="4122057"/>
                </a:lnTo>
                <a:lnTo>
                  <a:pt x="1712687" y="4122057"/>
                </a:lnTo>
                <a:lnTo>
                  <a:pt x="0" y="1756228"/>
                </a:lnTo>
                <a:lnTo>
                  <a:pt x="1712687" y="0"/>
                </a:lnTo>
                <a:close/>
              </a:path>
            </a:pathLst>
          </a:custGeom>
          <a:solidFill>
            <a:srgbClr val="089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9514313" flipH="1">
            <a:off x="-4327386" y="3064019"/>
            <a:ext cx="10566401" cy="3506839"/>
          </a:xfrm>
          <a:custGeom>
            <a:avLst/>
            <a:gdLst>
              <a:gd name="connsiteX0" fmla="*/ 0 w 8853714"/>
              <a:gd name="connsiteY0" fmla="*/ 0 h 4122057"/>
              <a:gd name="connsiteX1" fmla="*/ 8853714 w 8853714"/>
              <a:gd name="connsiteY1" fmla="*/ 0 h 4122057"/>
              <a:gd name="connsiteX2" fmla="*/ 8853714 w 8853714"/>
              <a:gd name="connsiteY2" fmla="*/ 4122057 h 4122057"/>
              <a:gd name="connsiteX3" fmla="*/ 0 w 8853714"/>
              <a:gd name="connsiteY3" fmla="*/ 4122057 h 4122057"/>
              <a:gd name="connsiteX4" fmla="*/ 0 w 8853714"/>
              <a:gd name="connsiteY4" fmla="*/ 0 h 4122057"/>
              <a:gd name="connsiteX0" fmla="*/ 14515 w 8868229"/>
              <a:gd name="connsiteY0" fmla="*/ 0 h 4122057"/>
              <a:gd name="connsiteX1" fmla="*/ 8868229 w 8868229"/>
              <a:gd name="connsiteY1" fmla="*/ 0 h 4122057"/>
              <a:gd name="connsiteX2" fmla="*/ 8868229 w 8868229"/>
              <a:gd name="connsiteY2" fmla="*/ 4122057 h 4122057"/>
              <a:gd name="connsiteX3" fmla="*/ 14515 w 8868229"/>
              <a:gd name="connsiteY3" fmla="*/ 4122057 h 4122057"/>
              <a:gd name="connsiteX4" fmla="*/ 0 w 8868229"/>
              <a:gd name="connsiteY4" fmla="*/ 2119085 h 4122057"/>
              <a:gd name="connsiteX5" fmla="*/ 14515 w 8868229"/>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7391 w 10481105"/>
              <a:gd name="connsiteY0" fmla="*/ 0 h 4122057"/>
              <a:gd name="connsiteX1" fmla="*/ 10481105 w 10481105"/>
              <a:gd name="connsiteY1" fmla="*/ 0 h 4122057"/>
              <a:gd name="connsiteX2" fmla="*/ 10481105 w 10481105"/>
              <a:gd name="connsiteY2" fmla="*/ 4122057 h 4122057"/>
              <a:gd name="connsiteX3" fmla="*/ 1627391 w 10481105"/>
              <a:gd name="connsiteY3" fmla="*/ 4122057 h 4122057"/>
              <a:gd name="connsiteX4" fmla="*/ 1790 w 10481105"/>
              <a:gd name="connsiteY4" fmla="*/ 2148114 h 4122057"/>
              <a:gd name="connsiteX5" fmla="*/ 1627391 w 1048110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625601 w 10479315"/>
              <a:gd name="connsiteY0" fmla="*/ 0 h 4122057"/>
              <a:gd name="connsiteX1" fmla="*/ 10479315 w 10479315"/>
              <a:gd name="connsiteY1" fmla="*/ 0 h 4122057"/>
              <a:gd name="connsiteX2" fmla="*/ 10479315 w 10479315"/>
              <a:gd name="connsiteY2" fmla="*/ 4122057 h 4122057"/>
              <a:gd name="connsiteX3" fmla="*/ 1625601 w 10479315"/>
              <a:gd name="connsiteY3" fmla="*/ 4122057 h 4122057"/>
              <a:gd name="connsiteX4" fmla="*/ 0 w 10479315"/>
              <a:gd name="connsiteY4" fmla="*/ 2148114 h 4122057"/>
              <a:gd name="connsiteX5" fmla="*/ 1625601 w 10479315"/>
              <a:gd name="connsiteY5" fmla="*/ 0 h 4122057"/>
              <a:gd name="connsiteX0" fmla="*/ 1712687 w 10566401"/>
              <a:gd name="connsiteY0" fmla="*/ 0 h 4122057"/>
              <a:gd name="connsiteX1" fmla="*/ 10566401 w 10566401"/>
              <a:gd name="connsiteY1" fmla="*/ 0 h 4122057"/>
              <a:gd name="connsiteX2" fmla="*/ 10566401 w 10566401"/>
              <a:gd name="connsiteY2" fmla="*/ 4122057 h 4122057"/>
              <a:gd name="connsiteX3" fmla="*/ 1712687 w 10566401"/>
              <a:gd name="connsiteY3" fmla="*/ 4122057 h 4122057"/>
              <a:gd name="connsiteX4" fmla="*/ 0 w 10566401"/>
              <a:gd name="connsiteY4" fmla="*/ 1756228 h 4122057"/>
              <a:gd name="connsiteX5" fmla="*/ 1712687 w 10566401"/>
              <a:gd name="connsiteY5" fmla="*/ 0 h 4122057"/>
              <a:gd name="connsiteX0" fmla="*/ 1712687 w 10566401"/>
              <a:gd name="connsiteY0" fmla="*/ 0 h 4122057"/>
              <a:gd name="connsiteX1" fmla="*/ 10566401 w 10566401"/>
              <a:gd name="connsiteY1" fmla="*/ 0 h 4122057"/>
              <a:gd name="connsiteX2" fmla="*/ 10566401 w 10566401"/>
              <a:gd name="connsiteY2" fmla="*/ 4122057 h 4122057"/>
              <a:gd name="connsiteX3" fmla="*/ 1347865 w 10566401"/>
              <a:gd name="connsiteY3" fmla="*/ 4082806 h 4122057"/>
              <a:gd name="connsiteX4" fmla="*/ 0 w 10566401"/>
              <a:gd name="connsiteY4" fmla="*/ 1756228 h 4122057"/>
              <a:gd name="connsiteX5" fmla="*/ 1712687 w 10566401"/>
              <a:gd name="connsiteY5" fmla="*/ 0 h 4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66401" h="4122057">
                <a:moveTo>
                  <a:pt x="1712687" y="0"/>
                </a:moveTo>
                <a:lnTo>
                  <a:pt x="10566401" y="0"/>
                </a:lnTo>
                <a:lnTo>
                  <a:pt x="10566401" y="4122057"/>
                </a:lnTo>
                <a:lnTo>
                  <a:pt x="1347865" y="4082806"/>
                </a:lnTo>
                <a:lnTo>
                  <a:pt x="0" y="1756228"/>
                </a:lnTo>
                <a:lnTo>
                  <a:pt x="1712687" y="0"/>
                </a:lnTo>
                <a:close/>
              </a:path>
            </a:pathLst>
          </a:custGeom>
          <a:gradFill>
            <a:gsLst>
              <a:gs pos="0">
                <a:srgbClr val="0863B5"/>
              </a:gs>
              <a:gs pos="97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249424" y="2219511"/>
            <a:ext cx="2502856" cy="646331"/>
          </a:xfrm>
          <a:prstGeom prst="rect">
            <a:avLst/>
          </a:prstGeom>
          <a:noFill/>
        </p:spPr>
        <p:txBody>
          <a:bodyPr wrap="square" rtlCol="0">
            <a:spAutoFit/>
          </a:bodyPr>
          <a:lstStyle/>
          <a:p>
            <a:pPr algn="dist"/>
            <a:r>
              <a:rPr lang="en-US" altLang="zh-CN" sz="3600" b="1" spc="100" dirty="0">
                <a:solidFill>
                  <a:schemeClr val="bg1"/>
                </a:solidFill>
                <a:latin typeface="方正正中黑简体" panose="02000000000000000000" pitchFamily="2" charset="-122"/>
                <a:ea typeface="方正正中黑简体" panose="02000000000000000000" pitchFamily="2" charset="-122"/>
              </a:rPr>
              <a:t>2.</a:t>
            </a:r>
            <a:r>
              <a:rPr lang="zh-CN" altLang="en-US" sz="3600" b="1" spc="100" dirty="0">
                <a:solidFill>
                  <a:schemeClr val="bg1"/>
                </a:solidFill>
                <a:latin typeface="方正正中黑简体" panose="02000000000000000000" pitchFamily="2" charset="-122"/>
                <a:ea typeface="方正正中黑简体" panose="02000000000000000000" pitchFamily="2" charset="-122"/>
              </a:rPr>
              <a:t>用例分析</a:t>
            </a:r>
          </a:p>
        </p:txBody>
      </p:sp>
      <p:cxnSp>
        <p:nvCxnSpPr>
          <p:cNvPr id="13" name="直接连接符 12"/>
          <p:cNvCxnSpPr>
            <a:cxnSpLocks/>
          </p:cNvCxnSpPr>
          <p:nvPr/>
        </p:nvCxnSpPr>
        <p:spPr>
          <a:xfrm>
            <a:off x="2414016" y="3194068"/>
            <a:ext cx="2240046" cy="0"/>
          </a:xfrm>
          <a:prstGeom prst="line">
            <a:avLst/>
          </a:prstGeom>
          <a:ln w="603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90606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600" fill="hold"/>
                                        <p:tgtEl>
                                          <p:spTgt spid="5"/>
                                        </p:tgtEl>
                                        <p:attrNameLst>
                                          <p:attrName>ppt_x</p:attrName>
                                        </p:attrNameLst>
                                      </p:cBhvr>
                                      <p:tavLst>
                                        <p:tav tm="0">
                                          <p:val>
                                            <p:strVal val="0-#ppt_w/2"/>
                                          </p:val>
                                        </p:tav>
                                        <p:tav tm="100000">
                                          <p:val>
                                            <p:strVal val="#ppt_x"/>
                                          </p:val>
                                        </p:tav>
                                      </p:tavLst>
                                    </p:anim>
                                    <p:anim calcmode="lin" valueType="num">
                                      <p:cBhvr additive="base">
                                        <p:cTn id="8" dur="6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600" fill="hold"/>
                                        <p:tgtEl>
                                          <p:spTgt spid="7"/>
                                        </p:tgtEl>
                                        <p:attrNameLst>
                                          <p:attrName>ppt_x</p:attrName>
                                        </p:attrNameLst>
                                      </p:cBhvr>
                                      <p:tavLst>
                                        <p:tav tm="0">
                                          <p:val>
                                            <p:strVal val="0-#ppt_w/2"/>
                                          </p:val>
                                        </p:tav>
                                        <p:tav tm="100000">
                                          <p:val>
                                            <p:strVal val="#ppt_x"/>
                                          </p:val>
                                        </p:tav>
                                      </p:tavLst>
                                    </p:anim>
                                    <p:anim calcmode="lin" valueType="num">
                                      <p:cBhvr additive="base">
                                        <p:cTn id="12" dur="600" fill="hold"/>
                                        <p:tgtEl>
                                          <p:spTgt spid="7"/>
                                        </p:tgtEl>
                                        <p:attrNameLst>
                                          <p:attrName>ppt_y</p:attrName>
                                        </p:attrNameLst>
                                      </p:cBhvr>
                                      <p:tavLst>
                                        <p:tav tm="0">
                                          <p:val>
                                            <p:strVal val="1+#ppt_h/2"/>
                                          </p:val>
                                        </p:tav>
                                        <p:tav tm="100000">
                                          <p:val>
                                            <p:strVal val="#ppt_y"/>
                                          </p:val>
                                        </p:tav>
                                      </p:tavLst>
                                    </p:anim>
                                  </p:childTnLst>
                                </p:cTn>
                              </p:par>
                              <p:par>
                                <p:cTn id="13" presetID="12" presetClass="entr" presetSubtype="8" fill="hold" grpId="0" nodeType="withEffect">
                                  <p:stCondLst>
                                    <p:cond delay="500"/>
                                  </p:stCondLst>
                                  <p:iterate type="lt">
                                    <p:tmPct val="25000"/>
                                  </p:iterate>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childTnLst>
                          </p:cTn>
                        </p:par>
                        <p:par>
                          <p:cTn id="17" fill="hold">
                            <p:stCondLst>
                              <p:cond delay="1625"/>
                            </p:stCondLst>
                            <p:childTnLst>
                              <p:par>
                                <p:cTn id="18" presetID="22" presetClass="entr" presetSubtype="2"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right)">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平行四边形 126"/>
          <p:cNvSpPr/>
          <p:nvPr/>
        </p:nvSpPr>
        <p:spPr>
          <a:xfrm flipH="1">
            <a:off x="6096942" y="35365"/>
            <a:ext cx="5853843" cy="6858000"/>
          </a:xfrm>
          <a:prstGeom prst="parallelogram">
            <a:avLst>
              <a:gd name="adj" fmla="val 61552"/>
            </a:avLst>
          </a:prstGeom>
          <a:gradFill>
            <a:gsLst>
              <a:gs pos="15000">
                <a:srgbClr val="0863B5"/>
              </a:gs>
              <a:gs pos="100000">
                <a:srgbClr val="004A7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44536" y="689909"/>
            <a:ext cx="1741182" cy="477054"/>
          </a:xfrm>
          <a:prstGeom prst="rect">
            <a:avLst/>
          </a:prstGeom>
          <a:noFill/>
        </p:spPr>
        <p:txBody>
          <a:bodyPr wrap="square" rtlCol="0">
            <a:spAutoFit/>
          </a:bodyPr>
          <a:lstStyle/>
          <a:p>
            <a:pPr algn="dist"/>
            <a:r>
              <a:rPr lang="zh-CN" altLang="en-US" sz="2500" b="1" dirty="0">
                <a:solidFill>
                  <a:schemeClr val="tx1">
                    <a:lumMod val="75000"/>
                    <a:lumOff val="25000"/>
                  </a:schemeClr>
                </a:solidFill>
                <a:latin typeface="方正正中黑简体" panose="02000000000000000000" pitchFamily="2" charset="-122"/>
                <a:ea typeface="方正正中黑简体" panose="02000000000000000000" pitchFamily="2" charset="-122"/>
              </a:rPr>
              <a:t>用例分析</a:t>
            </a:r>
          </a:p>
        </p:txBody>
      </p:sp>
      <p:cxnSp>
        <p:nvCxnSpPr>
          <p:cNvPr id="6" name="直接连接符 5"/>
          <p:cNvCxnSpPr/>
          <p:nvPr/>
        </p:nvCxnSpPr>
        <p:spPr>
          <a:xfrm>
            <a:off x="507000" y="307064"/>
            <a:ext cx="0" cy="1163935"/>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515127" y="331731"/>
            <a:ext cx="2381" cy="1139268"/>
            <a:chOff x="1984580" y="1638048"/>
            <a:chExt cx="2381" cy="1139268"/>
          </a:xfrm>
        </p:grpSpPr>
        <p:cxnSp>
          <p:nvCxnSpPr>
            <p:cNvPr id="11" name="直接连接符 10"/>
            <p:cNvCxnSpPr/>
            <p:nvPr/>
          </p:nvCxnSpPr>
          <p:spPr>
            <a:xfrm flipV="1">
              <a:off x="1986961" y="1638048"/>
              <a:ext cx="0" cy="24001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984580" y="2563230"/>
              <a:ext cx="0" cy="214086"/>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509382" y="304413"/>
            <a:ext cx="1008000" cy="1166586"/>
            <a:chOff x="509382" y="304413"/>
            <a:chExt cx="1008000" cy="1166586"/>
          </a:xfrm>
        </p:grpSpPr>
        <p:cxnSp>
          <p:nvCxnSpPr>
            <p:cNvPr id="9" name="直接连接符 8"/>
            <p:cNvCxnSpPr/>
            <p:nvPr/>
          </p:nvCxnSpPr>
          <p:spPr>
            <a:xfrm flipH="1">
              <a:off x="509382" y="304413"/>
              <a:ext cx="1008000"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509382" y="1470999"/>
              <a:ext cx="1005745" cy="0"/>
            </a:xfrm>
            <a:prstGeom prst="line">
              <a:avLst/>
            </a:prstGeom>
            <a:ln w="34925" cap="sq">
              <a:solidFill>
                <a:srgbClr val="004A7B"/>
              </a:solidFill>
            </a:ln>
          </p:spPr>
          <p:style>
            <a:lnRef idx="1">
              <a:schemeClr val="accent1"/>
            </a:lnRef>
            <a:fillRef idx="0">
              <a:schemeClr val="accent1"/>
            </a:fillRef>
            <a:effectRef idx="0">
              <a:schemeClr val="accent1"/>
            </a:effectRef>
            <a:fontRef idx="minor">
              <a:schemeClr val="tx1"/>
            </a:fontRef>
          </p:style>
        </p:cxnSp>
      </p:grpSp>
      <p:sp>
        <p:nvSpPr>
          <p:cNvPr id="133" name="文本框 1"/>
          <p:cNvSpPr txBox="1"/>
          <p:nvPr/>
        </p:nvSpPr>
        <p:spPr>
          <a:xfrm>
            <a:off x="1453415" y="1847426"/>
            <a:ext cx="5276103"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t>Actor</a:t>
            </a:r>
            <a:r>
              <a:rPr lang="zh-CN" altLang="zh-CN" sz="2000" dirty="0"/>
              <a:t>是指系统的参与者，通过系统分析，可将用户分为员工、管理员</a:t>
            </a:r>
            <a:r>
              <a:rPr lang="en-US" altLang="zh-CN" sz="2000" dirty="0"/>
              <a:t>(</a:t>
            </a:r>
            <a:r>
              <a:rPr lang="zh-CN" altLang="zh-CN" sz="2000" dirty="0"/>
              <a:t>经理</a:t>
            </a:r>
            <a:r>
              <a:rPr lang="en-US" altLang="zh-CN" sz="2000" dirty="0"/>
              <a:t>)2</a:t>
            </a:r>
            <a:r>
              <a:rPr lang="zh-CN" altLang="zh-CN" sz="2000" dirty="0"/>
              <a:t>个参与者。</a:t>
            </a:r>
          </a:p>
        </p:txBody>
      </p:sp>
      <p:grpSp>
        <p:nvGrpSpPr>
          <p:cNvPr id="134" name="组合 133">
            <a:extLst>
              <a:ext uri="{FF2B5EF4-FFF2-40B4-BE49-F238E27FC236}">
                <a16:creationId xmlns:a16="http://schemas.microsoft.com/office/drawing/2014/main" id="{B710E054-8E4A-49C8-8E91-510387EA6E22}"/>
              </a:ext>
            </a:extLst>
          </p:cNvPr>
          <p:cNvGrpSpPr/>
          <p:nvPr/>
        </p:nvGrpSpPr>
        <p:grpSpPr>
          <a:xfrm>
            <a:off x="1383111" y="3072361"/>
            <a:ext cx="5662396" cy="838252"/>
            <a:chOff x="4618083" y="2504507"/>
            <a:chExt cx="4576401" cy="505423"/>
          </a:xfrm>
        </p:grpSpPr>
        <p:sp>
          <p:nvSpPr>
            <p:cNvPr id="154" name="文本框 1">
              <a:extLst>
                <a:ext uri="{FF2B5EF4-FFF2-40B4-BE49-F238E27FC236}">
                  <a16:creationId xmlns:a16="http://schemas.microsoft.com/office/drawing/2014/main" id="{2ED51541-B570-4478-BD85-79265E1B761D}"/>
                </a:ext>
              </a:extLst>
            </p:cNvPr>
            <p:cNvSpPr txBox="1"/>
            <p:nvPr/>
          </p:nvSpPr>
          <p:spPr>
            <a:xfrm>
              <a:off x="4618083" y="2650443"/>
              <a:ext cx="958250" cy="2041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1600" b="1" dirty="0">
                  <a:solidFill>
                    <a:srgbClr val="0863B5"/>
                  </a:solidFill>
                  <a:latin typeface="明黑" panose="020B0300000000000000" pitchFamily="34" charset="-122"/>
                  <a:ea typeface="明黑" panose="020B0300000000000000" pitchFamily="34" charset="-122"/>
                </a:rPr>
                <a:t>员工</a:t>
              </a:r>
            </a:p>
          </p:txBody>
        </p:sp>
        <p:sp>
          <p:nvSpPr>
            <p:cNvPr id="157" name="矩形 156">
              <a:extLst>
                <a:ext uri="{FF2B5EF4-FFF2-40B4-BE49-F238E27FC236}">
                  <a16:creationId xmlns:a16="http://schemas.microsoft.com/office/drawing/2014/main" id="{345D94C3-290C-455E-8E69-48D549F69E9D}"/>
                </a:ext>
              </a:extLst>
            </p:cNvPr>
            <p:cNvSpPr/>
            <p:nvPr/>
          </p:nvSpPr>
          <p:spPr>
            <a:xfrm>
              <a:off x="5694084" y="2504507"/>
              <a:ext cx="83110" cy="50542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sp>
          <p:nvSpPr>
            <p:cNvPr id="158" name="文本框 26">
              <a:extLst>
                <a:ext uri="{FF2B5EF4-FFF2-40B4-BE49-F238E27FC236}">
                  <a16:creationId xmlns:a16="http://schemas.microsoft.com/office/drawing/2014/main" id="{03B55A77-CE9B-48B8-951A-900BB20A08B5}"/>
                </a:ext>
              </a:extLst>
            </p:cNvPr>
            <p:cNvSpPr txBox="1"/>
            <p:nvPr/>
          </p:nvSpPr>
          <p:spPr>
            <a:xfrm>
              <a:off x="5920850" y="2534530"/>
              <a:ext cx="3273634" cy="4453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作为员工，登录后每天上下班需要打卡记录，并能查看自己打卡记录，也能在留言板上进行留言与查看。</a:t>
              </a:r>
              <a:endParaRPr lang="en-US" altLang="zh-CN" sz="1400" dirty="0">
                <a:solidFill>
                  <a:schemeClr val="tx1">
                    <a:lumMod val="75000"/>
                    <a:lumOff val="25000"/>
                  </a:schemeClr>
                </a:solidFill>
                <a:latin typeface="明黑" panose="020B0300000000000000" pitchFamily="34" charset="-122"/>
                <a:ea typeface="明黑" panose="020B0300000000000000" pitchFamily="34" charset="-122"/>
              </a:endParaRPr>
            </a:p>
          </p:txBody>
        </p:sp>
      </p:grpSp>
      <p:grpSp>
        <p:nvGrpSpPr>
          <p:cNvPr id="159" name="组合 158">
            <a:extLst>
              <a:ext uri="{FF2B5EF4-FFF2-40B4-BE49-F238E27FC236}">
                <a16:creationId xmlns:a16="http://schemas.microsoft.com/office/drawing/2014/main" id="{46E7BD22-9828-4212-8857-993E8277FCA7}"/>
              </a:ext>
            </a:extLst>
          </p:cNvPr>
          <p:cNvGrpSpPr/>
          <p:nvPr/>
        </p:nvGrpSpPr>
        <p:grpSpPr>
          <a:xfrm>
            <a:off x="1383111" y="4240369"/>
            <a:ext cx="6310623" cy="838252"/>
            <a:chOff x="4618083" y="2504507"/>
            <a:chExt cx="5100305" cy="505423"/>
          </a:xfrm>
        </p:grpSpPr>
        <p:sp>
          <p:nvSpPr>
            <p:cNvPr id="160" name="文本框 1">
              <a:extLst>
                <a:ext uri="{FF2B5EF4-FFF2-40B4-BE49-F238E27FC236}">
                  <a16:creationId xmlns:a16="http://schemas.microsoft.com/office/drawing/2014/main" id="{07484705-1CAF-4DAA-8BAC-CFA9FC82D1C2}"/>
                </a:ext>
              </a:extLst>
            </p:cNvPr>
            <p:cNvSpPr txBox="1"/>
            <p:nvPr/>
          </p:nvSpPr>
          <p:spPr>
            <a:xfrm>
              <a:off x="4618083" y="2650443"/>
              <a:ext cx="958250" cy="2041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1600" b="1" dirty="0">
                  <a:solidFill>
                    <a:srgbClr val="0863B5"/>
                  </a:solidFill>
                  <a:latin typeface="明黑" panose="020B0300000000000000" pitchFamily="34" charset="-122"/>
                  <a:ea typeface="明黑" panose="020B0300000000000000" pitchFamily="34" charset="-122"/>
                </a:rPr>
                <a:t>管理员</a:t>
              </a:r>
            </a:p>
          </p:txBody>
        </p:sp>
        <p:sp>
          <p:nvSpPr>
            <p:cNvPr id="161" name="矩形 160">
              <a:extLst>
                <a:ext uri="{FF2B5EF4-FFF2-40B4-BE49-F238E27FC236}">
                  <a16:creationId xmlns:a16="http://schemas.microsoft.com/office/drawing/2014/main" id="{6A74BAF8-7FE3-493F-A339-450D02497D63}"/>
                </a:ext>
              </a:extLst>
            </p:cNvPr>
            <p:cNvSpPr/>
            <p:nvPr/>
          </p:nvSpPr>
          <p:spPr>
            <a:xfrm>
              <a:off x="5694084" y="2504507"/>
              <a:ext cx="83110" cy="50542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sp>
          <p:nvSpPr>
            <p:cNvPr id="162" name="文本框 26">
              <a:extLst>
                <a:ext uri="{FF2B5EF4-FFF2-40B4-BE49-F238E27FC236}">
                  <a16:creationId xmlns:a16="http://schemas.microsoft.com/office/drawing/2014/main" id="{21316FF3-362F-404D-98A0-7DC2BBCCD478}"/>
                </a:ext>
              </a:extLst>
            </p:cNvPr>
            <p:cNvSpPr txBox="1"/>
            <p:nvPr/>
          </p:nvSpPr>
          <p:spPr>
            <a:xfrm>
              <a:off x="5894944" y="2529820"/>
              <a:ext cx="3823444" cy="44537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400" dirty="0"/>
                <a:t>管理员登录后每天上下班也需打卡记录，可以查看自己和员工的打卡记录，根据实际情况增删员工信息，修改密码。可以进行留言与查看留言板。</a:t>
              </a:r>
              <a:endParaRPr lang="en-US" altLang="zh-CN" sz="1400" dirty="0">
                <a:solidFill>
                  <a:schemeClr val="tx1">
                    <a:lumMod val="75000"/>
                    <a:lumOff val="25000"/>
                  </a:schemeClr>
                </a:solidFill>
                <a:latin typeface="明黑" panose="020B0300000000000000" pitchFamily="34" charset="-122"/>
                <a:ea typeface="明黑" panose="020B0300000000000000" pitchFamily="34" charset="-122"/>
              </a:endParaRPr>
            </a:p>
          </p:txBody>
        </p:sp>
      </p:grpSp>
    </p:spTree>
    <p:extLst>
      <p:ext uri="{BB962C8B-B14F-4D97-AF65-F5344CB8AC3E}">
        <p14:creationId xmlns:p14="http://schemas.microsoft.com/office/powerpoint/2010/main" val="3134633898"/>
      </p:ext>
    </p:extLst>
  </p:cSld>
  <p:clrMapOvr>
    <a:masterClrMapping/>
  </p:clrMapOvr>
  <mc:AlternateContent xmlns:mc="http://schemas.openxmlformats.org/markup-compatibility/2006" xmlns:p14="http://schemas.microsoft.com/office/powerpoint/2010/main">
    <mc:Choice Requires="p14">
      <p:transition spd="slow" p14:dur="15250">
        <p14:warp/>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250"/>
                                        <p:tgtEl>
                                          <p:spTgt spid="7"/>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250"/>
                                        <p:tgtEl>
                                          <p:spTgt spid="2"/>
                                        </p:tgtEl>
                                      </p:cBhvr>
                                    </p:animEffect>
                                  </p:childTnLst>
                                </p:cTn>
                              </p:par>
                            </p:childTnLst>
                          </p:cTn>
                        </p:par>
                        <p:par>
                          <p:cTn id="12" fill="hold">
                            <p:stCondLst>
                              <p:cond delay="500"/>
                            </p:stCondLst>
                            <p:childTnLst>
                              <p:par>
                                <p:cTn id="13" presetID="16" presetClass="entr" presetSubtype="26"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Horizontal)">
                                      <p:cBhvr>
                                        <p:cTn id="15" dur="250"/>
                                        <p:tgtEl>
                                          <p:spTgt spid="6"/>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27"/>
                                        </p:tgtEl>
                                        <p:attrNameLst>
                                          <p:attrName>style.visibility</p:attrName>
                                        </p:attrNameLst>
                                      </p:cBhvr>
                                      <p:to>
                                        <p:strVal val="visible"/>
                                      </p:to>
                                    </p:set>
                                    <p:animEffect transition="in" filter="wipe(up)">
                                      <p:cBhvr>
                                        <p:cTn id="18"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836</Words>
  <Application>Microsoft Office PowerPoint</Application>
  <PresentationFormat>宽屏</PresentationFormat>
  <Paragraphs>192</Paragraphs>
  <Slides>26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等线</vt:lpstr>
      <vt:lpstr>等线 Light</vt:lpstr>
      <vt:lpstr>方正正中黑简体</vt:lpstr>
      <vt:lpstr>明黑</vt:lpstr>
      <vt:lpstr>宋体</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恒 赵</dc:creator>
  <cp:lastModifiedBy>恒 赵</cp:lastModifiedBy>
  <cp:revision>15</cp:revision>
  <dcterms:created xsi:type="dcterms:W3CDTF">2020-04-11T05:35:03Z</dcterms:created>
  <dcterms:modified xsi:type="dcterms:W3CDTF">2020-04-12T05:02:49Z</dcterms:modified>
</cp:coreProperties>
</file>